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78" r:id="rId1"/>
    <p:sldMasterId id="2147483989" r:id="rId2"/>
  </p:sldMasterIdLst>
  <p:notesMasterIdLst>
    <p:notesMasterId r:id="rId24"/>
  </p:notesMasterIdLst>
  <p:handoutMasterIdLst>
    <p:handoutMasterId r:id="rId25"/>
  </p:handoutMasterIdLst>
  <p:sldIdLst>
    <p:sldId id="623" r:id="rId3"/>
    <p:sldId id="616" r:id="rId4"/>
    <p:sldId id="658" r:id="rId5"/>
    <p:sldId id="594" r:id="rId6"/>
    <p:sldId id="651" r:id="rId7"/>
    <p:sldId id="656" r:id="rId8"/>
    <p:sldId id="655" r:id="rId9"/>
    <p:sldId id="659" r:id="rId10"/>
    <p:sldId id="661" r:id="rId11"/>
    <p:sldId id="662" r:id="rId12"/>
    <p:sldId id="653" r:id="rId13"/>
    <p:sldId id="652" r:id="rId14"/>
    <p:sldId id="601" r:id="rId15"/>
    <p:sldId id="614" r:id="rId16"/>
    <p:sldId id="604" r:id="rId17"/>
    <p:sldId id="610" r:id="rId18"/>
    <p:sldId id="609" r:id="rId19"/>
    <p:sldId id="605" r:id="rId20"/>
    <p:sldId id="663" r:id="rId21"/>
    <p:sldId id="664" r:id="rId22"/>
    <p:sldId id="563" r:id="rId23"/>
  </p:sldIdLst>
  <p:sldSz cx="9144000" cy="6858000" type="screen4x3"/>
  <p:notesSz cx="7077075" cy="9363075"/>
  <p:defaultTextStyle>
    <a:defPPr>
      <a:defRPr lang="en-US"/>
    </a:defPPr>
    <a:lvl1pPr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1pPr>
    <a:lvl2pPr marL="4572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2pPr>
    <a:lvl3pPr marL="9144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3pPr>
    <a:lvl4pPr marL="13716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4pPr>
    <a:lvl5pPr marL="18288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5pPr>
    <a:lvl6pPr marL="2286000" algn="l" defTabSz="914400" rtl="0" eaLnBrk="1" latinLnBrk="0" hangingPunct="1">
      <a:defRPr kern="1200">
        <a:solidFill>
          <a:schemeClr val="tx1"/>
        </a:solidFill>
        <a:latin typeface="Arial" charset="0"/>
        <a:ea typeface="ヒラギノ角ゴ Pro W3" pitchFamily="1" charset="-128"/>
        <a:cs typeface="+mn-cs"/>
      </a:defRPr>
    </a:lvl6pPr>
    <a:lvl7pPr marL="2743200" algn="l" defTabSz="914400" rtl="0" eaLnBrk="1" latinLnBrk="0" hangingPunct="1">
      <a:defRPr kern="1200">
        <a:solidFill>
          <a:schemeClr val="tx1"/>
        </a:solidFill>
        <a:latin typeface="Arial" charset="0"/>
        <a:ea typeface="ヒラギノ角ゴ Pro W3" pitchFamily="1" charset="-128"/>
        <a:cs typeface="+mn-cs"/>
      </a:defRPr>
    </a:lvl7pPr>
    <a:lvl8pPr marL="3200400" algn="l" defTabSz="914400" rtl="0" eaLnBrk="1" latinLnBrk="0" hangingPunct="1">
      <a:defRPr kern="1200">
        <a:solidFill>
          <a:schemeClr val="tx1"/>
        </a:solidFill>
        <a:latin typeface="Arial" charset="0"/>
        <a:ea typeface="ヒラギノ角ゴ Pro W3" pitchFamily="1" charset="-128"/>
        <a:cs typeface="+mn-cs"/>
      </a:defRPr>
    </a:lvl8pPr>
    <a:lvl9pPr marL="3657600" algn="l" defTabSz="914400" rtl="0" eaLnBrk="1" latinLnBrk="0" hangingPunct="1">
      <a:defRPr kern="1200">
        <a:solidFill>
          <a:schemeClr val="tx1"/>
        </a:solidFill>
        <a:latin typeface="Arial" charset="0"/>
        <a:ea typeface="ヒラギノ角ゴ Pro W3" pitchFamily="1"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672" userDrawn="1">
          <p15:clr>
            <a:srgbClr val="A4A3A4"/>
          </p15:clr>
        </p15:guide>
        <p15:guide id="4" orient="horz" pos="3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311A"/>
    <a:srgbClr val="FF6699"/>
    <a:srgbClr val="FF9933"/>
    <a:srgbClr val="003F82"/>
    <a:srgbClr val="F4E9D0"/>
    <a:srgbClr val="4F2683"/>
    <a:srgbClr val="FFC525"/>
    <a:srgbClr val="5D9732"/>
    <a:srgbClr val="00CC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97657" autoAdjust="0"/>
  </p:normalViewPr>
  <p:slideViewPr>
    <p:cSldViewPr>
      <p:cViewPr varScale="1">
        <p:scale>
          <a:sx n="108" d="100"/>
          <a:sy n="108" d="100"/>
        </p:scale>
        <p:origin x="120" y="144"/>
      </p:cViewPr>
      <p:guideLst>
        <p:guide orient="horz" pos="2160"/>
        <p:guide pos="2880"/>
        <p:guide orient="horz" pos="672"/>
        <p:guide orient="horz" pos="38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liao\Desktop\chart.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b="1" i="0" u="none" strike="noStrike" baseline="0" dirty="0">
                <a:effectLst/>
              </a:rPr>
              <a:t>Final Estimate (%)</a:t>
            </a:r>
            <a:endParaRPr lang="en-US" sz="24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Sheet2!$B$1</c:f>
              <c:strCache>
                <c:ptCount val="1"/>
                <c:pt idx="0">
                  <c:v>Bakken</c:v>
                </c:pt>
              </c:strCache>
            </c:strRef>
          </c:tx>
          <c:spPr>
            <a:ln w="28575" cap="rnd">
              <a:solidFill>
                <a:schemeClr val="accent1"/>
              </a:solidFill>
              <a:round/>
            </a:ln>
            <a:effectLst/>
          </c:spPr>
          <c:marker>
            <c:symbol val="none"/>
          </c:marker>
          <c:cat>
            <c:numRef>
              <c:f>Sheet2!$A$2:$A$8</c:f>
              <c:numCache>
                <c:formatCode>General</c:formatCode>
                <c:ptCount val="7"/>
                <c:pt idx="0">
                  <c:v>2006</c:v>
                </c:pt>
                <c:pt idx="1">
                  <c:v>2007</c:v>
                </c:pt>
                <c:pt idx="2">
                  <c:v>2008</c:v>
                </c:pt>
                <c:pt idx="3">
                  <c:v>2009</c:v>
                </c:pt>
                <c:pt idx="4">
                  <c:v>2010</c:v>
                </c:pt>
                <c:pt idx="5">
                  <c:v>2011</c:v>
                </c:pt>
                <c:pt idx="6">
                  <c:v>2012</c:v>
                </c:pt>
              </c:numCache>
            </c:numRef>
          </c:cat>
          <c:val>
            <c:numRef>
              <c:f>Sheet2!$B$2:$B$8</c:f>
              <c:numCache>
                <c:formatCode>General</c:formatCode>
                <c:ptCount val="7"/>
                <c:pt idx="0">
                  <c:v>48.59</c:v>
                </c:pt>
                <c:pt idx="1">
                  <c:v>51.74</c:v>
                </c:pt>
                <c:pt idx="2">
                  <c:v>49.51</c:v>
                </c:pt>
                <c:pt idx="3">
                  <c:v>48.17</c:v>
                </c:pt>
                <c:pt idx="4">
                  <c:v>42.42</c:v>
                </c:pt>
                <c:pt idx="5">
                  <c:v>47.22</c:v>
                </c:pt>
                <c:pt idx="6">
                  <c:v>46.72</c:v>
                </c:pt>
              </c:numCache>
            </c:numRef>
          </c:val>
          <c:smooth val="0"/>
          <c:extLst>
            <c:ext xmlns:c16="http://schemas.microsoft.com/office/drawing/2014/chart" uri="{C3380CC4-5D6E-409C-BE32-E72D297353CC}">
              <c16:uniqueId val="{00000000-2CD4-4CD1-B5C8-1405498A3812}"/>
            </c:ext>
          </c:extLst>
        </c:ser>
        <c:ser>
          <c:idx val="1"/>
          <c:order val="1"/>
          <c:tx>
            <c:strRef>
              <c:f>Sheet2!$C$1</c:f>
              <c:strCache>
                <c:ptCount val="1"/>
                <c:pt idx="0">
                  <c:v>Non-Bakken</c:v>
                </c:pt>
              </c:strCache>
            </c:strRef>
          </c:tx>
          <c:spPr>
            <a:ln w="28575" cap="rnd">
              <a:solidFill>
                <a:schemeClr val="accent2"/>
              </a:solidFill>
              <a:round/>
            </a:ln>
            <a:effectLst/>
          </c:spPr>
          <c:marker>
            <c:symbol val="none"/>
          </c:marker>
          <c:cat>
            <c:numRef>
              <c:f>Sheet2!$A$2:$A$8</c:f>
              <c:numCache>
                <c:formatCode>General</c:formatCode>
                <c:ptCount val="7"/>
                <c:pt idx="0">
                  <c:v>2006</c:v>
                </c:pt>
                <c:pt idx="1">
                  <c:v>2007</c:v>
                </c:pt>
                <c:pt idx="2">
                  <c:v>2008</c:v>
                </c:pt>
                <c:pt idx="3">
                  <c:v>2009</c:v>
                </c:pt>
                <c:pt idx="4">
                  <c:v>2010</c:v>
                </c:pt>
                <c:pt idx="5">
                  <c:v>2011</c:v>
                </c:pt>
                <c:pt idx="6">
                  <c:v>2012</c:v>
                </c:pt>
              </c:numCache>
            </c:numRef>
          </c:cat>
          <c:val>
            <c:numRef>
              <c:f>Sheet2!$C$2:$C$8</c:f>
              <c:numCache>
                <c:formatCode>General</c:formatCode>
                <c:ptCount val="7"/>
                <c:pt idx="0">
                  <c:v>46.4</c:v>
                </c:pt>
                <c:pt idx="1">
                  <c:v>46.63</c:v>
                </c:pt>
                <c:pt idx="2">
                  <c:v>47.79</c:v>
                </c:pt>
                <c:pt idx="3">
                  <c:v>49.17</c:v>
                </c:pt>
                <c:pt idx="4">
                  <c:v>48.81</c:v>
                </c:pt>
                <c:pt idx="5">
                  <c:v>48.98</c:v>
                </c:pt>
                <c:pt idx="6">
                  <c:v>48.98</c:v>
                </c:pt>
              </c:numCache>
            </c:numRef>
          </c:val>
          <c:smooth val="0"/>
          <c:extLst>
            <c:ext xmlns:c16="http://schemas.microsoft.com/office/drawing/2014/chart" uri="{C3380CC4-5D6E-409C-BE32-E72D297353CC}">
              <c16:uniqueId val="{00000001-2CD4-4CD1-B5C8-1405498A3812}"/>
            </c:ext>
          </c:extLst>
        </c:ser>
        <c:dLbls>
          <c:showLegendKey val="0"/>
          <c:showVal val="0"/>
          <c:showCatName val="0"/>
          <c:showSerName val="0"/>
          <c:showPercent val="0"/>
          <c:showBubbleSize val="0"/>
        </c:dLbls>
        <c:smooth val="0"/>
        <c:axId val="609131536"/>
        <c:axId val="609139736"/>
      </c:lineChart>
      <c:catAx>
        <c:axId val="609131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09139736"/>
        <c:crosses val="autoZero"/>
        <c:auto val="1"/>
        <c:lblAlgn val="ctr"/>
        <c:lblOffset val="100"/>
        <c:noMultiLvlLbl val="0"/>
      </c:catAx>
      <c:valAx>
        <c:axId val="609139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09131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b="1" i="0" baseline="0" dirty="0">
                <a:effectLst/>
              </a:rPr>
              <a:t>Coefficient of Variation (CV) </a:t>
            </a:r>
            <a:endParaRPr lang="en-US" sz="2400" dirty="0">
              <a:effectLst/>
            </a:endParaRP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229324275642015"/>
          <c:y val="0.23754072101281457"/>
          <c:w val="0.77770675724357985"/>
          <c:h val="0.48296739053329263"/>
        </c:manualLayout>
      </c:layout>
      <c:lineChart>
        <c:grouping val="standard"/>
        <c:varyColors val="0"/>
        <c:ser>
          <c:idx val="0"/>
          <c:order val="0"/>
          <c:tx>
            <c:strRef>
              <c:f>Sheet2!$G$1</c:f>
              <c:strCache>
                <c:ptCount val="1"/>
                <c:pt idx="0">
                  <c:v>Bakken</c:v>
                </c:pt>
              </c:strCache>
            </c:strRef>
          </c:tx>
          <c:spPr>
            <a:ln w="28575" cap="rnd">
              <a:solidFill>
                <a:schemeClr val="accent6"/>
              </a:solidFill>
              <a:round/>
            </a:ln>
            <a:effectLst/>
          </c:spPr>
          <c:marker>
            <c:symbol val="none"/>
          </c:marker>
          <c:cat>
            <c:numRef>
              <c:f>Sheet2!$F$2:$F$8</c:f>
              <c:numCache>
                <c:formatCode>General</c:formatCode>
                <c:ptCount val="7"/>
                <c:pt idx="0">
                  <c:v>2006</c:v>
                </c:pt>
                <c:pt idx="1">
                  <c:v>2007</c:v>
                </c:pt>
                <c:pt idx="2">
                  <c:v>2008</c:v>
                </c:pt>
                <c:pt idx="3">
                  <c:v>2009</c:v>
                </c:pt>
                <c:pt idx="4">
                  <c:v>2010</c:v>
                </c:pt>
                <c:pt idx="5">
                  <c:v>2011</c:v>
                </c:pt>
                <c:pt idx="6">
                  <c:v>2012</c:v>
                </c:pt>
              </c:numCache>
            </c:numRef>
          </c:cat>
          <c:val>
            <c:numRef>
              <c:f>Sheet2!$G$2:$G$8</c:f>
              <c:numCache>
                <c:formatCode>0.00%</c:formatCode>
                <c:ptCount val="7"/>
                <c:pt idx="0">
                  <c:v>7.3000000000000001E-3</c:v>
                </c:pt>
                <c:pt idx="1">
                  <c:v>1.55E-2</c:v>
                </c:pt>
                <c:pt idx="2">
                  <c:v>4.1999999999999997E-3</c:v>
                </c:pt>
                <c:pt idx="3">
                  <c:v>4.4999999999999997E-3</c:v>
                </c:pt>
                <c:pt idx="4">
                  <c:v>4.1999999999999997E-3</c:v>
                </c:pt>
                <c:pt idx="5">
                  <c:v>7.4000000000000003E-3</c:v>
                </c:pt>
                <c:pt idx="6">
                  <c:v>3.3999999999999998E-3</c:v>
                </c:pt>
              </c:numCache>
            </c:numRef>
          </c:val>
          <c:smooth val="0"/>
          <c:extLst>
            <c:ext xmlns:c16="http://schemas.microsoft.com/office/drawing/2014/chart" uri="{C3380CC4-5D6E-409C-BE32-E72D297353CC}">
              <c16:uniqueId val="{00000000-E5DA-4FA1-803A-7AAEFDECEDD9}"/>
            </c:ext>
          </c:extLst>
        </c:ser>
        <c:ser>
          <c:idx val="1"/>
          <c:order val="1"/>
          <c:tx>
            <c:strRef>
              <c:f>Sheet2!$H$1</c:f>
              <c:strCache>
                <c:ptCount val="1"/>
                <c:pt idx="0">
                  <c:v>Non-Bakken</c:v>
                </c:pt>
              </c:strCache>
            </c:strRef>
          </c:tx>
          <c:spPr>
            <a:ln w="28575" cap="rnd">
              <a:solidFill>
                <a:schemeClr val="accent5"/>
              </a:solidFill>
              <a:round/>
            </a:ln>
            <a:effectLst/>
          </c:spPr>
          <c:marker>
            <c:symbol val="none"/>
          </c:marker>
          <c:cat>
            <c:numRef>
              <c:f>Sheet2!$F$2:$F$8</c:f>
              <c:numCache>
                <c:formatCode>General</c:formatCode>
                <c:ptCount val="7"/>
                <c:pt idx="0">
                  <c:v>2006</c:v>
                </c:pt>
                <c:pt idx="1">
                  <c:v>2007</c:v>
                </c:pt>
                <c:pt idx="2">
                  <c:v>2008</c:v>
                </c:pt>
                <c:pt idx="3">
                  <c:v>2009</c:v>
                </c:pt>
                <c:pt idx="4">
                  <c:v>2010</c:v>
                </c:pt>
                <c:pt idx="5">
                  <c:v>2011</c:v>
                </c:pt>
                <c:pt idx="6">
                  <c:v>2012</c:v>
                </c:pt>
              </c:numCache>
            </c:numRef>
          </c:cat>
          <c:val>
            <c:numRef>
              <c:f>Sheet2!$H$2:$H$8</c:f>
              <c:numCache>
                <c:formatCode>0.00%</c:formatCode>
                <c:ptCount val="7"/>
                <c:pt idx="0">
                  <c:v>1.8E-3</c:v>
                </c:pt>
                <c:pt idx="1">
                  <c:v>2.7000000000000001E-3</c:v>
                </c:pt>
                <c:pt idx="2">
                  <c:v>2.3E-3</c:v>
                </c:pt>
                <c:pt idx="3">
                  <c:v>2.3999999999999998E-3</c:v>
                </c:pt>
                <c:pt idx="4">
                  <c:v>2.3E-3</c:v>
                </c:pt>
                <c:pt idx="5">
                  <c:v>2E-3</c:v>
                </c:pt>
                <c:pt idx="6">
                  <c:v>1.1000000000000001E-3</c:v>
                </c:pt>
              </c:numCache>
            </c:numRef>
          </c:val>
          <c:smooth val="0"/>
          <c:extLst>
            <c:ext xmlns:c16="http://schemas.microsoft.com/office/drawing/2014/chart" uri="{C3380CC4-5D6E-409C-BE32-E72D297353CC}">
              <c16:uniqueId val="{00000001-E5DA-4FA1-803A-7AAEFDECEDD9}"/>
            </c:ext>
          </c:extLst>
        </c:ser>
        <c:ser>
          <c:idx val="2"/>
          <c:order val="2"/>
          <c:tx>
            <c:strRef>
              <c:f>Sheet2!$I$1</c:f>
              <c:strCache>
                <c:ptCount val="1"/>
                <c:pt idx="0">
                  <c:v>5%</c:v>
                </c:pt>
              </c:strCache>
            </c:strRef>
          </c:tx>
          <c:spPr>
            <a:ln w="57150" cap="rnd">
              <a:solidFill>
                <a:srgbClr val="FF0000"/>
              </a:solidFill>
              <a:round/>
            </a:ln>
            <a:effectLst/>
          </c:spPr>
          <c:marker>
            <c:symbol val="none"/>
          </c:marker>
          <c:cat>
            <c:numRef>
              <c:f>Sheet2!$F$2:$F$8</c:f>
              <c:numCache>
                <c:formatCode>General</c:formatCode>
                <c:ptCount val="7"/>
                <c:pt idx="0">
                  <c:v>2006</c:v>
                </c:pt>
                <c:pt idx="1">
                  <c:v>2007</c:v>
                </c:pt>
                <c:pt idx="2">
                  <c:v>2008</c:v>
                </c:pt>
                <c:pt idx="3">
                  <c:v>2009</c:v>
                </c:pt>
                <c:pt idx="4">
                  <c:v>2010</c:v>
                </c:pt>
                <c:pt idx="5">
                  <c:v>2011</c:v>
                </c:pt>
                <c:pt idx="6">
                  <c:v>2012</c:v>
                </c:pt>
              </c:numCache>
            </c:numRef>
          </c:cat>
          <c:val>
            <c:numRef>
              <c:f>Sheet2!$I$2:$I$8</c:f>
              <c:numCache>
                <c:formatCode>0%</c:formatCode>
                <c:ptCount val="7"/>
                <c:pt idx="0">
                  <c:v>0.05</c:v>
                </c:pt>
                <c:pt idx="1">
                  <c:v>0.05</c:v>
                </c:pt>
                <c:pt idx="2">
                  <c:v>0.05</c:v>
                </c:pt>
                <c:pt idx="3">
                  <c:v>0.05</c:v>
                </c:pt>
                <c:pt idx="4">
                  <c:v>0.05</c:v>
                </c:pt>
                <c:pt idx="5">
                  <c:v>0.05</c:v>
                </c:pt>
                <c:pt idx="6">
                  <c:v>0.05</c:v>
                </c:pt>
              </c:numCache>
            </c:numRef>
          </c:val>
          <c:smooth val="0"/>
          <c:extLst>
            <c:ext xmlns:c16="http://schemas.microsoft.com/office/drawing/2014/chart" uri="{C3380CC4-5D6E-409C-BE32-E72D297353CC}">
              <c16:uniqueId val="{00000002-E5DA-4FA1-803A-7AAEFDECEDD9}"/>
            </c:ext>
          </c:extLst>
        </c:ser>
        <c:dLbls>
          <c:showLegendKey val="0"/>
          <c:showVal val="0"/>
          <c:showCatName val="0"/>
          <c:showSerName val="0"/>
          <c:showPercent val="0"/>
          <c:showBubbleSize val="0"/>
        </c:dLbls>
        <c:smooth val="0"/>
        <c:axId val="609118416"/>
        <c:axId val="609119728"/>
      </c:lineChart>
      <c:catAx>
        <c:axId val="609118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09119728"/>
        <c:crosses val="autoZero"/>
        <c:auto val="1"/>
        <c:lblAlgn val="ctr"/>
        <c:lblOffset val="100"/>
        <c:noMultiLvlLbl val="0"/>
      </c:catAx>
      <c:valAx>
        <c:axId val="60911972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09118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CE49EB-FF55-4E6D-8557-50CA45699235}" type="doc">
      <dgm:prSet loTypeId="urn:microsoft.com/office/officeart/2005/8/layout/hierarchy5" loCatId="hierarchy" qsTypeId="urn:microsoft.com/office/officeart/2005/8/quickstyle/simple2" qsCatId="simple" csTypeId="urn:microsoft.com/office/officeart/2005/8/colors/colorful4" csCatId="colorful" phldr="1"/>
      <dgm:spPr/>
      <dgm:t>
        <a:bodyPr/>
        <a:lstStyle/>
        <a:p>
          <a:endParaRPr lang="en-US"/>
        </a:p>
      </dgm:t>
    </dgm:pt>
    <dgm:pt modelId="{F8C52BAA-D557-49BE-9AA3-AAD644CBF271}">
      <dgm:prSet phldrT="[Text]" custT="1"/>
      <dgm:spPr/>
      <dgm:t>
        <a:bodyPr/>
        <a:lstStyle/>
        <a:p>
          <a:r>
            <a:rPr lang="en-US" sz="1800" dirty="0"/>
            <a:t>Missing Data in NIBRS</a:t>
          </a:r>
        </a:p>
      </dgm:t>
    </dgm:pt>
    <dgm:pt modelId="{20FC4CAC-361A-4549-B280-13FE24CA6291}" type="parTrans" cxnId="{63E5BCD0-A008-4B29-87E5-03E8BF06536D}">
      <dgm:prSet/>
      <dgm:spPr/>
      <dgm:t>
        <a:bodyPr/>
        <a:lstStyle/>
        <a:p>
          <a:endParaRPr lang="en-US" sz="1800"/>
        </a:p>
      </dgm:t>
    </dgm:pt>
    <dgm:pt modelId="{0C1B955D-D4AF-4311-98AE-1DE94557DB18}" type="sibTrans" cxnId="{63E5BCD0-A008-4B29-87E5-03E8BF06536D}">
      <dgm:prSet/>
      <dgm:spPr/>
      <dgm:t>
        <a:bodyPr/>
        <a:lstStyle/>
        <a:p>
          <a:endParaRPr lang="en-US" sz="1800"/>
        </a:p>
      </dgm:t>
    </dgm:pt>
    <dgm:pt modelId="{9E0CDF8D-B29D-4A05-8471-D48C85F35177}">
      <dgm:prSet phldrT="[Text]" custT="1"/>
      <dgm:spPr/>
      <dgm:t>
        <a:bodyPr/>
        <a:lstStyle/>
        <a:p>
          <a:r>
            <a:rPr lang="en-US" sz="1800" dirty="0"/>
            <a:t>Missing Entire Incident</a:t>
          </a:r>
        </a:p>
      </dgm:t>
    </dgm:pt>
    <dgm:pt modelId="{CC2C4551-2F99-4D74-A7F5-5E3D024AC95D}" type="parTrans" cxnId="{91ADBD0D-12FF-4789-9237-D16A42BD730F}">
      <dgm:prSet custT="1"/>
      <dgm:spPr/>
      <dgm:t>
        <a:bodyPr/>
        <a:lstStyle/>
        <a:p>
          <a:endParaRPr lang="en-US" sz="1800"/>
        </a:p>
      </dgm:t>
    </dgm:pt>
    <dgm:pt modelId="{DA2BC109-B93F-4A00-9907-D77AC8B173F3}" type="sibTrans" cxnId="{91ADBD0D-12FF-4789-9237-D16A42BD730F}">
      <dgm:prSet/>
      <dgm:spPr/>
      <dgm:t>
        <a:bodyPr/>
        <a:lstStyle/>
        <a:p>
          <a:endParaRPr lang="en-US" sz="1800"/>
        </a:p>
      </dgm:t>
    </dgm:pt>
    <dgm:pt modelId="{35A58B04-1823-49ED-83DD-E5B975AE7F6D}">
      <dgm:prSet phldrT="[Text]" custT="1"/>
      <dgm:spPr/>
      <dgm:t>
        <a:bodyPr/>
        <a:lstStyle/>
        <a:p>
          <a:r>
            <a:rPr lang="en-US" sz="1800" dirty="0"/>
            <a:t>Rejected by the State Program</a:t>
          </a:r>
        </a:p>
      </dgm:t>
    </dgm:pt>
    <dgm:pt modelId="{E963AC69-D6D8-4A77-8CE3-89663019016E}" type="parTrans" cxnId="{5065ADB1-DE0B-4056-831E-02B7EDA70FB1}">
      <dgm:prSet custT="1"/>
      <dgm:spPr/>
      <dgm:t>
        <a:bodyPr/>
        <a:lstStyle/>
        <a:p>
          <a:endParaRPr lang="en-US" sz="1800"/>
        </a:p>
      </dgm:t>
    </dgm:pt>
    <dgm:pt modelId="{7FF3C5A1-243B-49AA-ADAD-DA73B7F0231E}" type="sibTrans" cxnId="{5065ADB1-DE0B-4056-831E-02B7EDA70FB1}">
      <dgm:prSet/>
      <dgm:spPr/>
      <dgm:t>
        <a:bodyPr/>
        <a:lstStyle/>
        <a:p>
          <a:endParaRPr lang="en-US" sz="1800"/>
        </a:p>
      </dgm:t>
    </dgm:pt>
    <dgm:pt modelId="{AD04E315-119F-42FA-A27A-3AF2437EF572}">
      <dgm:prSet phldrT="[Text]" custT="1"/>
      <dgm:spPr/>
      <dgm:t>
        <a:bodyPr/>
        <a:lstStyle/>
        <a:p>
          <a:r>
            <a:rPr lang="en-US" sz="1800" dirty="0"/>
            <a:t>Missing Value in a Variable</a:t>
          </a:r>
        </a:p>
      </dgm:t>
    </dgm:pt>
    <dgm:pt modelId="{740E34F9-ADF8-4074-AFF2-EA22462A0BBA}" type="parTrans" cxnId="{1CDA990F-AE14-4F3C-BD63-475A572F8EED}">
      <dgm:prSet custT="1"/>
      <dgm:spPr/>
      <dgm:t>
        <a:bodyPr/>
        <a:lstStyle/>
        <a:p>
          <a:endParaRPr lang="en-US" sz="1800"/>
        </a:p>
      </dgm:t>
    </dgm:pt>
    <dgm:pt modelId="{518B0518-800F-4EE9-8DA6-16FACA19A8FC}" type="sibTrans" cxnId="{1CDA990F-AE14-4F3C-BD63-475A572F8EED}">
      <dgm:prSet/>
      <dgm:spPr/>
      <dgm:t>
        <a:bodyPr/>
        <a:lstStyle/>
        <a:p>
          <a:endParaRPr lang="en-US" sz="1800"/>
        </a:p>
      </dgm:t>
    </dgm:pt>
    <dgm:pt modelId="{660AAA6E-CF70-4B2C-975F-C491EA901AC0}">
      <dgm:prSet phldrT="[Text]" custT="1"/>
      <dgm:spPr/>
      <dgm:t>
        <a:bodyPr/>
        <a:lstStyle/>
        <a:p>
          <a:r>
            <a:rPr lang="en-US" sz="1800" dirty="0"/>
            <a:t>Logic Skips</a:t>
          </a:r>
        </a:p>
      </dgm:t>
    </dgm:pt>
    <dgm:pt modelId="{08BF24A1-5BD0-4195-8508-439C96493A3A}" type="parTrans" cxnId="{83548E86-325C-4827-9731-4D80D9959AB6}">
      <dgm:prSet custT="1"/>
      <dgm:spPr/>
      <dgm:t>
        <a:bodyPr/>
        <a:lstStyle/>
        <a:p>
          <a:endParaRPr lang="en-US" sz="1800"/>
        </a:p>
      </dgm:t>
    </dgm:pt>
    <dgm:pt modelId="{B7D3B3BC-967A-4D37-9FC6-65E63159395D}" type="sibTrans" cxnId="{83548E86-325C-4827-9731-4D80D9959AB6}">
      <dgm:prSet/>
      <dgm:spPr/>
      <dgm:t>
        <a:bodyPr/>
        <a:lstStyle/>
        <a:p>
          <a:endParaRPr lang="en-US" sz="1800"/>
        </a:p>
      </dgm:t>
    </dgm:pt>
    <dgm:pt modelId="{C335F67B-DD87-4178-B2C6-00666BA4D987}">
      <dgm:prSet phldrT="[Text]" custT="1"/>
      <dgm:spPr/>
      <dgm:t>
        <a:bodyPr/>
        <a:lstStyle/>
        <a:p>
          <a:r>
            <a:rPr lang="en-US" sz="1800" dirty="0"/>
            <a:t>Truly Missing</a:t>
          </a:r>
        </a:p>
      </dgm:t>
    </dgm:pt>
    <dgm:pt modelId="{619F829D-5A7C-453F-8974-2440A5C5F007}" type="parTrans" cxnId="{FB730990-9713-4DAF-A20D-171F40524036}">
      <dgm:prSet custT="1"/>
      <dgm:spPr/>
      <dgm:t>
        <a:bodyPr/>
        <a:lstStyle/>
        <a:p>
          <a:endParaRPr lang="en-US" sz="1800"/>
        </a:p>
      </dgm:t>
    </dgm:pt>
    <dgm:pt modelId="{F2BCE584-4D89-4D6F-9F96-A84C69AD43A3}" type="sibTrans" cxnId="{FB730990-9713-4DAF-A20D-171F40524036}">
      <dgm:prSet/>
      <dgm:spPr/>
      <dgm:t>
        <a:bodyPr/>
        <a:lstStyle/>
        <a:p>
          <a:endParaRPr lang="en-US" sz="1800"/>
        </a:p>
      </dgm:t>
    </dgm:pt>
    <dgm:pt modelId="{FCA02448-82F4-42C1-851E-E39F8D9D9747}">
      <dgm:prSet phldrT="[Text]" custT="1"/>
      <dgm:spPr/>
      <dgm:t>
        <a:bodyPr/>
        <a:lstStyle/>
        <a:p>
          <a:r>
            <a:rPr lang="en-US" sz="1800" dirty="0"/>
            <a:t>Rejected by FBI</a:t>
          </a:r>
        </a:p>
      </dgm:t>
    </dgm:pt>
    <dgm:pt modelId="{28960803-90E5-4FF2-AAF6-0A9A3208DB53}" type="parTrans" cxnId="{DC14B9AC-BC58-492A-B160-30A9A1005E46}">
      <dgm:prSet custT="1"/>
      <dgm:spPr/>
      <dgm:t>
        <a:bodyPr/>
        <a:lstStyle/>
        <a:p>
          <a:endParaRPr lang="en-US" sz="1800"/>
        </a:p>
      </dgm:t>
    </dgm:pt>
    <dgm:pt modelId="{F5D78DFB-411A-4301-A523-3E3BB16A0153}" type="sibTrans" cxnId="{DC14B9AC-BC58-492A-B160-30A9A1005E46}">
      <dgm:prSet/>
      <dgm:spPr/>
      <dgm:t>
        <a:bodyPr/>
        <a:lstStyle/>
        <a:p>
          <a:endParaRPr lang="en-US" sz="1800"/>
        </a:p>
      </dgm:t>
    </dgm:pt>
    <dgm:pt modelId="{8AD1F949-834A-4B10-9CC3-9A69E5C56E0A}">
      <dgm:prSet phldrT="[Text]" custT="1"/>
      <dgm:spPr/>
      <dgm:t>
        <a:bodyPr/>
        <a:lstStyle/>
        <a:p>
          <a:r>
            <a:rPr lang="en-US" sz="1800" dirty="0"/>
            <a:t>LEA’s Failure to Submit</a:t>
          </a:r>
        </a:p>
      </dgm:t>
    </dgm:pt>
    <dgm:pt modelId="{F9D39454-13ED-41D8-AE86-7CA4879DDD52}" type="parTrans" cxnId="{A28F1DFE-8644-4DD0-AC0E-B960829413B6}">
      <dgm:prSet custT="1"/>
      <dgm:spPr/>
      <dgm:t>
        <a:bodyPr/>
        <a:lstStyle/>
        <a:p>
          <a:endParaRPr lang="en-US" sz="1800"/>
        </a:p>
      </dgm:t>
    </dgm:pt>
    <dgm:pt modelId="{76FD4D18-E3C0-482A-89CE-0D8666CC813E}" type="sibTrans" cxnId="{A28F1DFE-8644-4DD0-AC0E-B960829413B6}">
      <dgm:prSet/>
      <dgm:spPr/>
      <dgm:t>
        <a:bodyPr/>
        <a:lstStyle/>
        <a:p>
          <a:endParaRPr lang="en-US" sz="1800"/>
        </a:p>
      </dgm:t>
    </dgm:pt>
    <dgm:pt modelId="{57BE4214-D59F-4943-B8BF-11B10A2DE357}" type="pres">
      <dgm:prSet presAssocID="{35CE49EB-FF55-4E6D-8557-50CA45699235}" presName="mainComposite" presStyleCnt="0">
        <dgm:presLayoutVars>
          <dgm:chPref val="1"/>
          <dgm:dir/>
          <dgm:animOne val="branch"/>
          <dgm:animLvl val="lvl"/>
          <dgm:resizeHandles val="exact"/>
        </dgm:presLayoutVars>
      </dgm:prSet>
      <dgm:spPr/>
    </dgm:pt>
    <dgm:pt modelId="{C3F6CAAA-4EA9-4D2F-A289-889F2CF17D4C}" type="pres">
      <dgm:prSet presAssocID="{35CE49EB-FF55-4E6D-8557-50CA45699235}" presName="hierFlow" presStyleCnt="0"/>
      <dgm:spPr/>
    </dgm:pt>
    <dgm:pt modelId="{433D69EE-14E8-471A-A4D4-289289B820FA}" type="pres">
      <dgm:prSet presAssocID="{35CE49EB-FF55-4E6D-8557-50CA45699235}" presName="hierChild1" presStyleCnt="0">
        <dgm:presLayoutVars>
          <dgm:chPref val="1"/>
          <dgm:animOne val="branch"/>
          <dgm:animLvl val="lvl"/>
        </dgm:presLayoutVars>
      </dgm:prSet>
      <dgm:spPr/>
    </dgm:pt>
    <dgm:pt modelId="{0D241E63-D739-4576-ABAE-26370BDDFFA5}" type="pres">
      <dgm:prSet presAssocID="{F8C52BAA-D557-49BE-9AA3-AAD644CBF271}" presName="Name17" presStyleCnt="0"/>
      <dgm:spPr/>
    </dgm:pt>
    <dgm:pt modelId="{66CB9CB5-80F3-41B2-AE5C-3E7A163E6317}" type="pres">
      <dgm:prSet presAssocID="{F8C52BAA-D557-49BE-9AA3-AAD644CBF271}" presName="level1Shape" presStyleLbl="node0" presStyleIdx="0" presStyleCnt="1">
        <dgm:presLayoutVars>
          <dgm:chPref val="3"/>
        </dgm:presLayoutVars>
      </dgm:prSet>
      <dgm:spPr/>
    </dgm:pt>
    <dgm:pt modelId="{6EC33D61-3615-4BE4-B561-3DE518B77390}" type="pres">
      <dgm:prSet presAssocID="{F8C52BAA-D557-49BE-9AA3-AAD644CBF271}" presName="hierChild2" presStyleCnt="0"/>
      <dgm:spPr/>
    </dgm:pt>
    <dgm:pt modelId="{2463D204-19D2-4DD8-835B-63933A804736}" type="pres">
      <dgm:prSet presAssocID="{CC2C4551-2F99-4D74-A7F5-5E3D024AC95D}" presName="Name25" presStyleLbl="parChTrans1D2" presStyleIdx="0" presStyleCnt="2"/>
      <dgm:spPr/>
    </dgm:pt>
    <dgm:pt modelId="{9C8F0E26-50AC-4382-83C4-027F07A217DF}" type="pres">
      <dgm:prSet presAssocID="{CC2C4551-2F99-4D74-A7F5-5E3D024AC95D}" presName="connTx" presStyleLbl="parChTrans1D2" presStyleIdx="0" presStyleCnt="2"/>
      <dgm:spPr/>
    </dgm:pt>
    <dgm:pt modelId="{B9EE51B7-28E6-4526-89FA-1A90F837A42C}" type="pres">
      <dgm:prSet presAssocID="{9E0CDF8D-B29D-4A05-8471-D48C85F35177}" presName="Name30" presStyleCnt="0"/>
      <dgm:spPr/>
    </dgm:pt>
    <dgm:pt modelId="{9B875269-FE33-4B98-9E55-BE709CDD2CF7}" type="pres">
      <dgm:prSet presAssocID="{9E0CDF8D-B29D-4A05-8471-D48C85F35177}" presName="level2Shape" presStyleLbl="node2" presStyleIdx="0" presStyleCnt="2"/>
      <dgm:spPr/>
    </dgm:pt>
    <dgm:pt modelId="{CA4383B2-50CC-494E-A3A0-1FD918CE2342}" type="pres">
      <dgm:prSet presAssocID="{9E0CDF8D-B29D-4A05-8471-D48C85F35177}" presName="hierChild3" presStyleCnt="0"/>
      <dgm:spPr/>
    </dgm:pt>
    <dgm:pt modelId="{BF1382AE-9F88-4B5A-AF56-C51EE1D7AAA4}" type="pres">
      <dgm:prSet presAssocID="{F9D39454-13ED-41D8-AE86-7CA4879DDD52}" presName="Name25" presStyleLbl="parChTrans1D3" presStyleIdx="0" presStyleCnt="5"/>
      <dgm:spPr/>
    </dgm:pt>
    <dgm:pt modelId="{D5920BD6-6680-4647-8F82-C232FB45C167}" type="pres">
      <dgm:prSet presAssocID="{F9D39454-13ED-41D8-AE86-7CA4879DDD52}" presName="connTx" presStyleLbl="parChTrans1D3" presStyleIdx="0" presStyleCnt="5"/>
      <dgm:spPr/>
    </dgm:pt>
    <dgm:pt modelId="{A40F36FD-43AA-462A-923F-813D55788A1A}" type="pres">
      <dgm:prSet presAssocID="{8AD1F949-834A-4B10-9CC3-9A69E5C56E0A}" presName="Name30" presStyleCnt="0"/>
      <dgm:spPr/>
    </dgm:pt>
    <dgm:pt modelId="{928A332F-6B86-419A-BC50-7E04CA4E763E}" type="pres">
      <dgm:prSet presAssocID="{8AD1F949-834A-4B10-9CC3-9A69E5C56E0A}" presName="level2Shape" presStyleLbl="node3" presStyleIdx="0" presStyleCnt="5"/>
      <dgm:spPr/>
    </dgm:pt>
    <dgm:pt modelId="{B0F11A15-5296-4194-BE9B-29CE5DC4E778}" type="pres">
      <dgm:prSet presAssocID="{8AD1F949-834A-4B10-9CC3-9A69E5C56E0A}" presName="hierChild3" presStyleCnt="0"/>
      <dgm:spPr/>
    </dgm:pt>
    <dgm:pt modelId="{0F39166D-482A-4B45-BED8-5638AA2DB86D}" type="pres">
      <dgm:prSet presAssocID="{E963AC69-D6D8-4A77-8CE3-89663019016E}" presName="Name25" presStyleLbl="parChTrans1D3" presStyleIdx="1" presStyleCnt="5"/>
      <dgm:spPr/>
    </dgm:pt>
    <dgm:pt modelId="{968838C9-C743-4206-BA08-10C2CD31A27B}" type="pres">
      <dgm:prSet presAssocID="{E963AC69-D6D8-4A77-8CE3-89663019016E}" presName="connTx" presStyleLbl="parChTrans1D3" presStyleIdx="1" presStyleCnt="5"/>
      <dgm:spPr/>
    </dgm:pt>
    <dgm:pt modelId="{2A2EA6E6-ED51-4ECA-876E-C6AF784532E1}" type="pres">
      <dgm:prSet presAssocID="{35A58B04-1823-49ED-83DD-E5B975AE7F6D}" presName="Name30" presStyleCnt="0"/>
      <dgm:spPr/>
    </dgm:pt>
    <dgm:pt modelId="{026C1DF1-9BDB-42B1-9E4A-CE5FC8043F28}" type="pres">
      <dgm:prSet presAssocID="{35A58B04-1823-49ED-83DD-E5B975AE7F6D}" presName="level2Shape" presStyleLbl="node3" presStyleIdx="1" presStyleCnt="5"/>
      <dgm:spPr/>
    </dgm:pt>
    <dgm:pt modelId="{555EC122-F59E-41CF-B741-05AE1C55F150}" type="pres">
      <dgm:prSet presAssocID="{35A58B04-1823-49ED-83DD-E5B975AE7F6D}" presName="hierChild3" presStyleCnt="0"/>
      <dgm:spPr/>
    </dgm:pt>
    <dgm:pt modelId="{3C3E3A95-4412-4021-B795-8798F2447CE2}" type="pres">
      <dgm:prSet presAssocID="{28960803-90E5-4FF2-AAF6-0A9A3208DB53}" presName="Name25" presStyleLbl="parChTrans1D3" presStyleIdx="2" presStyleCnt="5"/>
      <dgm:spPr/>
    </dgm:pt>
    <dgm:pt modelId="{3062E1BA-81F3-47D5-A6DE-CF442144471C}" type="pres">
      <dgm:prSet presAssocID="{28960803-90E5-4FF2-AAF6-0A9A3208DB53}" presName="connTx" presStyleLbl="parChTrans1D3" presStyleIdx="2" presStyleCnt="5"/>
      <dgm:spPr/>
    </dgm:pt>
    <dgm:pt modelId="{1119F5D1-70DA-4AA8-A661-FD20A1D18B82}" type="pres">
      <dgm:prSet presAssocID="{FCA02448-82F4-42C1-851E-E39F8D9D9747}" presName="Name30" presStyleCnt="0"/>
      <dgm:spPr/>
    </dgm:pt>
    <dgm:pt modelId="{3B2BC3BF-A373-4A84-9F97-46AF1A5A7B8E}" type="pres">
      <dgm:prSet presAssocID="{FCA02448-82F4-42C1-851E-E39F8D9D9747}" presName="level2Shape" presStyleLbl="node3" presStyleIdx="2" presStyleCnt="5"/>
      <dgm:spPr/>
    </dgm:pt>
    <dgm:pt modelId="{AC13C762-32BB-45DB-8873-FFE6237B7768}" type="pres">
      <dgm:prSet presAssocID="{FCA02448-82F4-42C1-851E-E39F8D9D9747}" presName="hierChild3" presStyleCnt="0"/>
      <dgm:spPr/>
    </dgm:pt>
    <dgm:pt modelId="{8C50D6DF-A62F-4920-98C9-7395999BDF2A}" type="pres">
      <dgm:prSet presAssocID="{740E34F9-ADF8-4074-AFF2-EA22462A0BBA}" presName="Name25" presStyleLbl="parChTrans1D2" presStyleIdx="1" presStyleCnt="2"/>
      <dgm:spPr/>
    </dgm:pt>
    <dgm:pt modelId="{644E3549-708D-440A-A1E6-A4E57B93DBED}" type="pres">
      <dgm:prSet presAssocID="{740E34F9-ADF8-4074-AFF2-EA22462A0BBA}" presName="connTx" presStyleLbl="parChTrans1D2" presStyleIdx="1" presStyleCnt="2"/>
      <dgm:spPr/>
    </dgm:pt>
    <dgm:pt modelId="{42D12B88-88BD-4596-893B-A23F4393683E}" type="pres">
      <dgm:prSet presAssocID="{AD04E315-119F-42FA-A27A-3AF2437EF572}" presName="Name30" presStyleCnt="0"/>
      <dgm:spPr/>
    </dgm:pt>
    <dgm:pt modelId="{7FFA8AAB-1D6F-43D3-870A-25D5D5721737}" type="pres">
      <dgm:prSet presAssocID="{AD04E315-119F-42FA-A27A-3AF2437EF572}" presName="level2Shape" presStyleLbl="node2" presStyleIdx="1" presStyleCnt="2"/>
      <dgm:spPr/>
    </dgm:pt>
    <dgm:pt modelId="{AE16C44D-AF94-49CB-86F3-7591F431737D}" type="pres">
      <dgm:prSet presAssocID="{AD04E315-119F-42FA-A27A-3AF2437EF572}" presName="hierChild3" presStyleCnt="0"/>
      <dgm:spPr/>
    </dgm:pt>
    <dgm:pt modelId="{1D9C4E81-2BA1-4CD2-917B-70A0D3570CA7}" type="pres">
      <dgm:prSet presAssocID="{08BF24A1-5BD0-4195-8508-439C96493A3A}" presName="Name25" presStyleLbl="parChTrans1D3" presStyleIdx="3" presStyleCnt="5"/>
      <dgm:spPr/>
    </dgm:pt>
    <dgm:pt modelId="{57F3B1D5-B6E1-46C7-840B-C6295A759F80}" type="pres">
      <dgm:prSet presAssocID="{08BF24A1-5BD0-4195-8508-439C96493A3A}" presName="connTx" presStyleLbl="parChTrans1D3" presStyleIdx="3" presStyleCnt="5"/>
      <dgm:spPr/>
    </dgm:pt>
    <dgm:pt modelId="{8D6E2C4C-E5AD-4F7E-91BD-7FABA0680E10}" type="pres">
      <dgm:prSet presAssocID="{660AAA6E-CF70-4B2C-975F-C491EA901AC0}" presName="Name30" presStyleCnt="0"/>
      <dgm:spPr/>
    </dgm:pt>
    <dgm:pt modelId="{09EE5F06-5816-44D1-BFAB-97ADA524BEA1}" type="pres">
      <dgm:prSet presAssocID="{660AAA6E-CF70-4B2C-975F-C491EA901AC0}" presName="level2Shape" presStyleLbl="node3" presStyleIdx="3" presStyleCnt="5"/>
      <dgm:spPr/>
    </dgm:pt>
    <dgm:pt modelId="{78762530-418A-422D-A046-8EBFF22D3881}" type="pres">
      <dgm:prSet presAssocID="{660AAA6E-CF70-4B2C-975F-C491EA901AC0}" presName="hierChild3" presStyleCnt="0"/>
      <dgm:spPr/>
    </dgm:pt>
    <dgm:pt modelId="{AB947C65-D7AE-4508-A1F3-9C68B7791FA0}" type="pres">
      <dgm:prSet presAssocID="{619F829D-5A7C-453F-8974-2440A5C5F007}" presName="Name25" presStyleLbl="parChTrans1D3" presStyleIdx="4" presStyleCnt="5"/>
      <dgm:spPr/>
    </dgm:pt>
    <dgm:pt modelId="{E903064C-F687-4930-B5B0-41618ABFCB98}" type="pres">
      <dgm:prSet presAssocID="{619F829D-5A7C-453F-8974-2440A5C5F007}" presName="connTx" presStyleLbl="parChTrans1D3" presStyleIdx="4" presStyleCnt="5"/>
      <dgm:spPr/>
    </dgm:pt>
    <dgm:pt modelId="{D3D04ED9-9AC4-4033-91EF-32B38F2E1411}" type="pres">
      <dgm:prSet presAssocID="{C335F67B-DD87-4178-B2C6-00666BA4D987}" presName="Name30" presStyleCnt="0"/>
      <dgm:spPr/>
    </dgm:pt>
    <dgm:pt modelId="{792D4F88-4C8F-4DDB-A5AD-7FC3AF251A9D}" type="pres">
      <dgm:prSet presAssocID="{C335F67B-DD87-4178-B2C6-00666BA4D987}" presName="level2Shape" presStyleLbl="node3" presStyleIdx="4" presStyleCnt="5"/>
      <dgm:spPr/>
    </dgm:pt>
    <dgm:pt modelId="{0AE96A01-8351-4D17-B566-4041EF3C5428}" type="pres">
      <dgm:prSet presAssocID="{C335F67B-DD87-4178-B2C6-00666BA4D987}" presName="hierChild3" presStyleCnt="0"/>
      <dgm:spPr/>
    </dgm:pt>
    <dgm:pt modelId="{A418425F-2E5E-44D1-87B6-0011A5EFECF0}" type="pres">
      <dgm:prSet presAssocID="{35CE49EB-FF55-4E6D-8557-50CA45699235}" presName="bgShapesFlow" presStyleCnt="0"/>
      <dgm:spPr/>
    </dgm:pt>
  </dgm:ptLst>
  <dgm:cxnLst>
    <dgm:cxn modelId="{91ADBD0D-12FF-4789-9237-D16A42BD730F}" srcId="{F8C52BAA-D557-49BE-9AA3-AAD644CBF271}" destId="{9E0CDF8D-B29D-4A05-8471-D48C85F35177}" srcOrd="0" destOrd="0" parTransId="{CC2C4551-2F99-4D74-A7F5-5E3D024AC95D}" sibTransId="{DA2BC109-B93F-4A00-9907-D77AC8B173F3}"/>
    <dgm:cxn modelId="{1CDA990F-AE14-4F3C-BD63-475A572F8EED}" srcId="{F8C52BAA-D557-49BE-9AA3-AAD644CBF271}" destId="{AD04E315-119F-42FA-A27A-3AF2437EF572}" srcOrd="1" destOrd="0" parTransId="{740E34F9-ADF8-4074-AFF2-EA22462A0BBA}" sibTransId="{518B0518-800F-4EE9-8DA6-16FACA19A8FC}"/>
    <dgm:cxn modelId="{F5D6B312-30A4-49F5-A4A0-AB5F89E83793}" type="presOf" srcId="{619F829D-5A7C-453F-8974-2440A5C5F007}" destId="{E903064C-F687-4930-B5B0-41618ABFCB98}" srcOrd="1" destOrd="0" presId="urn:microsoft.com/office/officeart/2005/8/layout/hierarchy5"/>
    <dgm:cxn modelId="{73B72316-956E-4BDB-9F4E-EE92D5D7B127}" type="presOf" srcId="{619F829D-5A7C-453F-8974-2440A5C5F007}" destId="{AB947C65-D7AE-4508-A1F3-9C68B7791FA0}" srcOrd="0" destOrd="0" presId="urn:microsoft.com/office/officeart/2005/8/layout/hierarchy5"/>
    <dgm:cxn modelId="{3AD6F61A-9ED5-4121-BD99-0713ACBED319}" type="presOf" srcId="{740E34F9-ADF8-4074-AFF2-EA22462A0BBA}" destId="{644E3549-708D-440A-A1E6-A4E57B93DBED}" srcOrd="1" destOrd="0" presId="urn:microsoft.com/office/officeart/2005/8/layout/hierarchy5"/>
    <dgm:cxn modelId="{D626022B-C4D2-4E31-8A59-6956D467374C}" type="presOf" srcId="{F9D39454-13ED-41D8-AE86-7CA4879DDD52}" destId="{D5920BD6-6680-4647-8F82-C232FB45C167}" srcOrd="1" destOrd="0" presId="urn:microsoft.com/office/officeart/2005/8/layout/hierarchy5"/>
    <dgm:cxn modelId="{BB28F02D-BADC-43AC-AD16-A7E130A720DF}" type="presOf" srcId="{E963AC69-D6D8-4A77-8CE3-89663019016E}" destId="{968838C9-C743-4206-BA08-10C2CD31A27B}" srcOrd="1" destOrd="0" presId="urn:microsoft.com/office/officeart/2005/8/layout/hierarchy5"/>
    <dgm:cxn modelId="{B759454C-7B4C-41DF-9C27-3BB28F501C8F}" type="presOf" srcId="{9E0CDF8D-B29D-4A05-8471-D48C85F35177}" destId="{9B875269-FE33-4B98-9E55-BE709CDD2CF7}" srcOrd="0" destOrd="0" presId="urn:microsoft.com/office/officeart/2005/8/layout/hierarchy5"/>
    <dgm:cxn modelId="{49889B4C-0E1C-4085-BDD6-AED4E1868DC8}" type="presOf" srcId="{660AAA6E-CF70-4B2C-975F-C491EA901AC0}" destId="{09EE5F06-5816-44D1-BFAB-97ADA524BEA1}" srcOrd="0" destOrd="0" presId="urn:microsoft.com/office/officeart/2005/8/layout/hierarchy5"/>
    <dgm:cxn modelId="{6803CE56-A590-4F6D-A705-6679FEAC46F1}" type="presOf" srcId="{E963AC69-D6D8-4A77-8CE3-89663019016E}" destId="{0F39166D-482A-4B45-BED8-5638AA2DB86D}" srcOrd="0" destOrd="0" presId="urn:microsoft.com/office/officeart/2005/8/layout/hierarchy5"/>
    <dgm:cxn modelId="{B8C61458-A55B-4B44-BD3B-1CDADD5E4B1E}" type="presOf" srcId="{08BF24A1-5BD0-4195-8508-439C96493A3A}" destId="{1D9C4E81-2BA1-4CD2-917B-70A0D3570CA7}" srcOrd="0" destOrd="0" presId="urn:microsoft.com/office/officeart/2005/8/layout/hierarchy5"/>
    <dgm:cxn modelId="{9F7A6279-5A5D-47A6-B86F-90DA9A51B126}" type="presOf" srcId="{F9D39454-13ED-41D8-AE86-7CA4879DDD52}" destId="{BF1382AE-9F88-4B5A-AF56-C51EE1D7AAA4}" srcOrd="0" destOrd="0" presId="urn:microsoft.com/office/officeart/2005/8/layout/hierarchy5"/>
    <dgm:cxn modelId="{F7C00182-AB3D-43EA-97D9-C07BB83FB409}" type="presOf" srcId="{28960803-90E5-4FF2-AAF6-0A9A3208DB53}" destId="{3C3E3A95-4412-4021-B795-8798F2447CE2}" srcOrd="0" destOrd="0" presId="urn:microsoft.com/office/officeart/2005/8/layout/hierarchy5"/>
    <dgm:cxn modelId="{83548E86-325C-4827-9731-4D80D9959AB6}" srcId="{AD04E315-119F-42FA-A27A-3AF2437EF572}" destId="{660AAA6E-CF70-4B2C-975F-C491EA901AC0}" srcOrd="0" destOrd="0" parTransId="{08BF24A1-5BD0-4195-8508-439C96493A3A}" sibTransId="{B7D3B3BC-967A-4D37-9FC6-65E63159395D}"/>
    <dgm:cxn modelId="{FB730990-9713-4DAF-A20D-171F40524036}" srcId="{AD04E315-119F-42FA-A27A-3AF2437EF572}" destId="{C335F67B-DD87-4178-B2C6-00666BA4D987}" srcOrd="1" destOrd="0" parTransId="{619F829D-5A7C-453F-8974-2440A5C5F007}" sibTransId="{F2BCE584-4D89-4D6F-9F96-A84C69AD43A3}"/>
    <dgm:cxn modelId="{03E70C91-6320-473E-9FA4-004673565137}" type="presOf" srcId="{F8C52BAA-D557-49BE-9AA3-AAD644CBF271}" destId="{66CB9CB5-80F3-41B2-AE5C-3E7A163E6317}" srcOrd="0" destOrd="0" presId="urn:microsoft.com/office/officeart/2005/8/layout/hierarchy5"/>
    <dgm:cxn modelId="{E73B0299-5CDB-4DAC-94D5-ACB28CCC30A3}" type="presOf" srcId="{CC2C4551-2F99-4D74-A7F5-5E3D024AC95D}" destId="{9C8F0E26-50AC-4382-83C4-027F07A217DF}" srcOrd="1" destOrd="0" presId="urn:microsoft.com/office/officeart/2005/8/layout/hierarchy5"/>
    <dgm:cxn modelId="{FF330CA9-CB29-4ECC-B719-40D4A7D670DE}" type="presOf" srcId="{FCA02448-82F4-42C1-851E-E39F8D9D9747}" destId="{3B2BC3BF-A373-4A84-9F97-46AF1A5A7B8E}" srcOrd="0" destOrd="0" presId="urn:microsoft.com/office/officeart/2005/8/layout/hierarchy5"/>
    <dgm:cxn modelId="{DC14B9AC-BC58-492A-B160-30A9A1005E46}" srcId="{9E0CDF8D-B29D-4A05-8471-D48C85F35177}" destId="{FCA02448-82F4-42C1-851E-E39F8D9D9747}" srcOrd="2" destOrd="0" parTransId="{28960803-90E5-4FF2-AAF6-0A9A3208DB53}" sibTransId="{F5D78DFB-411A-4301-A523-3E3BB16A0153}"/>
    <dgm:cxn modelId="{5065ADB1-DE0B-4056-831E-02B7EDA70FB1}" srcId="{9E0CDF8D-B29D-4A05-8471-D48C85F35177}" destId="{35A58B04-1823-49ED-83DD-E5B975AE7F6D}" srcOrd="1" destOrd="0" parTransId="{E963AC69-D6D8-4A77-8CE3-89663019016E}" sibTransId="{7FF3C5A1-243B-49AA-ADAD-DA73B7F0231E}"/>
    <dgm:cxn modelId="{976383C4-2CEF-4BFB-A17A-0CA5717D1023}" type="presOf" srcId="{CC2C4551-2F99-4D74-A7F5-5E3D024AC95D}" destId="{2463D204-19D2-4DD8-835B-63933A804736}" srcOrd="0" destOrd="0" presId="urn:microsoft.com/office/officeart/2005/8/layout/hierarchy5"/>
    <dgm:cxn modelId="{2EC044CE-9871-4036-A709-36369354CF3E}" type="presOf" srcId="{8AD1F949-834A-4B10-9CC3-9A69E5C56E0A}" destId="{928A332F-6B86-419A-BC50-7E04CA4E763E}" srcOrd="0" destOrd="0" presId="urn:microsoft.com/office/officeart/2005/8/layout/hierarchy5"/>
    <dgm:cxn modelId="{63E5BCD0-A008-4B29-87E5-03E8BF06536D}" srcId="{35CE49EB-FF55-4E6D-8557-50CA45699235}" destId="{F8C52BAA-D557-49BE-9AA3-AAD644CBF271}" srcOrd="0" destOrd="0" parTransId="{20FC4CAC-361A-4549-B280-13FE24CA6291}" sibTransId="{0C1B955D-D4AF-4311-98AE-1DE94557DB18}"/>
    <dgm:cxn modelId="{1E25E3D3-08C9-4805-8857-DE18D18A2B14}" type="presOf" srcId="{740E34F9-ADF8-4074-AFF2-EA22462A0BBA}" destId="{8C50D6DF-A62F-4920-98C9-7395999BDF2A}" srcOrd="0" destOrd="0" presId="urn:microsoft.com/office/officeart/2005/8/layout/hierarchy5"/>
    <dgm:cxn modelId="{18F68EDE-9AA9-40B2-BEB0-F32BDB43BDFF}" type="presOf" srcId="{28960803-90E5-4FF2-AAF6-0A9A3208DB53}" destId="{3062E1BA-81F3-47D5-A6DE-CF442144471C}" srcOrd="1" destOrd="0" presId="urn:microsoft.com/office/officeart/2005/8/layout/hierarchy5"/>
    <dgm:cxn modelId="{F044F2E1-10EC-41F7-8595-15B9D088F44D}" type="presOf" srcId="{AD04E315-119F-42FA-A27A-3AF2437EF572}" destId="{7FFA8AAB-1D6F-43D3-870A-25D5D5721737}" srcOrd="0" destOrd="0" presId="urn:microsoft.com/office/officeart/2005/8/layout/hierarchy5"/>
    <dgm:cxn modelId="{5DD0F5E7-A62B-4A4B-AD4B-9E3CE6272D83}" type="presOf" srcId="{35CE49EB-FF55-4E6D-8557-50CA45699235}" destId="{57BE4214-D59F-4943-B8BF-11B10A2DE357}" srcOrd="0" destOrd="0" presId="urn:microsoft.com/office/officeart/2005/8/layout/hierarchy5"/>
    <dgm:cxn modelId="{F2AAF1E9-FE16-4E0B-8F85-5BCA2EA49766}" type="presOf" srcId="{C335F67B-DD87-4178-B2C6-00666BA4D987}" destId="{792D4F88-4C8F-4DDB-A5AD-7FC3AF251A9D}" srcOrd="0" destOrd="0" presId="urn:microsoft.com/office/officeart/2005/8/layout/hierarchy5"/>
    <dgm:cxn modelId="{0DECDDEE-C3A5-4EFF-8FA3-1B52D648E6E4}" type="presOf" srcId="{35A58B04-1823-49ED-83DD-E5B975AE7F6D}" destId="{026C1DF1-9BDB-42B1-9E4A-CE5FC8043F28}" srcOrd="0" destOrd="0" presId="urn:microsoft.com/office/officeart/2005/8/layout/hierarchy5"/>
    <dgm:cxn modelId="{A28F1DFE-8644-4DD0-AC0E-B960829413B6}" srcId="{9E0CDF8D-B29D-4A05-8471-D48C85F35177}" destId="{8AD1F949-834A-4B10-9CC3-9A69E5C56E0A}" srcOrd="0" destOrd="0" parTransId="{F9D39454-13ED-41D8-AE86-7CA4879DDD52}" sibTransId="{76FD4D18-E3C0-482A-89CE-0D8666CC813E}"/>
    <dgm:cxn modelId="{C8EA17FF-8E65-45F6-A7BA-1E2752C16CC8}" type="presOf" srcId="{08BF24A1-5BD0-4195-8508-439C96493A3A}" destId="{57F3B1D5-B6E1-46C7-840B-C6295A759F80}" srcOrd="1" destOrd="0" presId="urn:microsoft.com/office/officeart/2005/8/layout/hierarchy5"/>
    <dgm:cxn modelId="{60138512-FCAB-44D9-B779-0F000012DAB3}" type="presParOf" srcId="{57BE4214-D59F-4943-B8BF-11B10A2DE357}" destId="{C3F6CAAA-4EA9-4D2F-A289-889F2CF17D4C}" srcOrd="0" destOrd="0" presId="urn:microsoft.com/office/officeart/2005/8/layout/hierarchy5"/>
    <dgm:cxn modelId="{4E7442E0-C021-4660-8D49-22064C599382}" type="presParOf" srcId="{C3F6CAAA-4EA9-4D2F-A289-889F2CF17D4C}" destId="{433D69EE-14E8-471A-A4D4-289289B820FA}" srcOrd="0" destOrd="0" presId="urn:microsoft.com/office/officeart/2005/8/layout/hierarchy5"/>
    <dgm:cxn modelId="{E994306F-B6EC-4F24-9168-B84DB7FAF2B9}" type="presParOf" srcId="{433D69EE-14E8-471A-A4D4-289289B820FA}" destId="{0D241E63-D739-4576-ABAE-26370BDDFFA5}" srcOrd="0" destOrd="0" presId="urn:microsoft.com/office/officeart/2005/8/layout/hierarchy5"/>
    <dgm:cxn modelId="{EE287768-385B-4227-9DAB-56E1DCE7D97E}" type="presParOf" srcId="{0D241E63-D739-4576-ABAE-26370BDDFFA5}" destId="{66CB9CB5-80F3-41B2-AE5C-3E7A163E6317}" srcOrd="0" destOrd="0" presId="urn:microsoft.com/office/officeart/2005/8/layout/hierarchy5"/>
    <dgm:cxn modelId="{2A007279-C880-44FC-93C6-A2F23C7AF27C}" type="presParOf" srcId="{0D241E63-D739-4576-ABAE-26370BDDFFA5}" destId="{6EC33D61-3615-4BE4-B561-3DE518B77390}" srcOrd="1" destOrd="0" presId="urn:microsoft.com/office/officeart/2005/8/layout/hierarchy5"/>
    <dgm:cxn modelId="{20528EB7-6A27-4644-B33A-ED2B04B79917}" type="presParOf" srcId="{6EC33D61-3615-4BE4-B561-3DE518B77390}" destId="{2463D204-19D2-4DD8-835B-63933A804736}" srcOrd="0" destOrd="0" presId="urn:microsoft.com/office/officeart/2005/8/layout/hierarchy5"/>
    <dgm:cxn modelId="{73EEE543-6096-4CF6-9C89-32096E619F48}" type="presParOf" srcId="{2463D204-19D2-4DD8-835B-63933A804736}" destId="{9C8F0E26-50AC-4382-83C4-027F07A217DF}" srcOrd="0" destOrd="0" presId="urn:microsoft.com/office/officeart/2005/8/layout/hierarchy5"/>
    <dgm:cxn modelId="{59F8E067-7BCD-4D81-8CBF-8EE9DD08CB27}" type="presParOf" srcId="{6EC33D61-3615-4BE4-B561-3DE518B77390}" destId="{B9EE51B7-28E6-4526-89FA-1A90F837A42C}" srcOrd="1" destOrd="0" presId="urn:microsoft.com/office/officeart/2005/8/layout/hierarchy5"/>
    <dgm:cxn modelId="{E43ECD04-A364-455F-9878-A72395D35730}" type="presParOf" srcId="{B9EE51B7-28E6-4526-89FA-1A90F837A42C}" destId="{9B875269-FE33-4B98-9E55-BE709CDD2CF7}" srcOrd="0" destOrd="0" presId="urn:microsoft.com/office/officeart/2005/8/layout/hierarchy5"/>
    <dgm:cxn modelId="{A19FFEB4-06BF-4AF2-BCD3-9CC9843938BD}" type="presParOf" srcId="{B9EE51B7-28E6-4526-89FA-1A90F837A42C}" destId="{CA4383B2-50CC-494E-A3A0-1FD918CE2342}" srcOrd="1" destOrd="0" presId="urn:microsoft.com/office/officeart/2005/8/layout/hierarchy5"/>
    <dgm:cxn modelId="{22D5CBF0-0EE2-4E22-B42C-53E68F4226B6}" type="presParOf" srcId="{CA4383B2-50CC-494E-A3A0-1FD918CE2342}" destId="{BF1382AE-9F88-4B5A-AF56-C51EE1D7AAA4}" srcOrd="0" destOrd="0" presId="urn:microsoft.com/office/officeart/2005/8/layout/hierarchy5"/>
    <dgm:cxn modelId="{D0EDE811-2F6A-4073-BE78-B7624E53DD6B}" type="presParOf" srcId="{BF1382AE-9F88-4B5A-AF56-C51EE1D7AAA4}" destId="{D5920BD6-6680-4647-8F82-C232FB45C167}" srcOrd="0" destOrd="0" presId="urn:microsoft.com/office/officeart/2005/8/layout/hierarchy5"/>
    <dgm:cxn modelId="{FA622B4E-484F-413D-921A-B001681CD588}" type="presParOf" srcId="{CA4383B2-50CC-494E-A3A0-1FD918CE2342}" destId="{A40F36FD-43AA-462A-923F-813D55788A1A}" srcOrd="1" destOrd="0" presId="urn:microsoft.com/office/officeart/2005/8/layout/hierarchy5"/>
    <dgm:cxn modelId="{6D2BDEE5-00CD-49A6-9C0A-D3F2D8221A3A}" type="presParOf" srcId="{A40F36FD-43AA-462A-923F-813D55788A1A}" destId="{928A332F-6B86-419A-BC50-7E04CA4E763E}" srcOrd="0" destOrd="0" presId="urn:microsoft.com/office/officeart/2005/8/layout/hierarchy5"/>
    <dgm:cxn modelId="{6B72E0D1-D367-41F1-9916-AF0EE77E2F35}" type="presParOf" srcId="{A40F36FD-43AA-462A-923F-813D55788A1A}" destId="{B0F11A15-5296-4194-BE9B-29CE5DC4E778}" srcOrd="1" destOrd="0" presId="urn:microsoft.com/office/officeart/2005/8/layout/hierarchy5"/>
    <dgm:cxn modelId="{0F4852C7-8912-432D-80C4-8BF3E8A47F45}" type="presParOf" srcId="{CA4383B2-50CC-494E-A3A0-1FD918CE2342}" destId="{0F39166D-482A-4B45-BED8-5638AA2DB86D}" srcOrd="2" destOrd="0" presId="urn:microsoft.com/office/officeart/2005/8/layout/hierarchy5"/>
    <dgm:cxn modelId="{1E0FB591-98E0-4716-92B1-91D71702F0C9}" type="presParOf" srcId="{0F39166D-482A-4B45-BED8-5638AA2DB86D}" destId="{968838C9-C743-4206-BA08-10C2CD31A27B}" srcOrd="0" destOrd="0" presId="urn:microsoft.com/office/officeart/2005/8/layout/hierarchy5"/>
    <dgm:cxn modelId="{202C7BA6-C369-4985-A183-0C523DF63429}" type="presParOf" srcId="{CA4383B2-50CC-494E-A3A0-1FD918CE2342}" destId="{2A2EA6E6-ED51-4ECA-876E-C6AF784532E1}" srcOrd="3" destOrd="0" presId="urn:microsoft.com/office/officeart/2005/8/layout/hierarchy5"/>
    <dgm:cxn modelId="{F6080A36-879F-4806-B1FC-1CA05F34530C}" type="presParOf" srcId="{2A2EA6E6-ED51-4ECA-876E-C6AF784532E1}" destId="{026C1DF1-9BDB-42B1-9E4A-CE5FC8043F28}" srcOrd="0" destOrd="0" presId="urn:microsoft.com/office/officeart/2005/8/layout/hierarchy5"/>
    <dgm:cxn modelId="{D67E6043-40E5-47B6-914C-5DB8EB74522B}" type="presParOf" srcId="{2A2EA6E6-ED51-4ECA-876E-C6AF784532E1}" destId="{555EC122-F59E-41CF-B741-05AE1C55F150}" srcOrd="1" destOrd="0" presId="urn:microsoft.com/office/officeart/2005/8/layout/hierarchy5"/>
    <dgm:cxn modelId="{7DD6E32E-53AC-4779-B990-CFA898C221D6}" type="presParOf" srcId="{CA4383B2-50CC-494E-A3A0-1FD918CE2342}" destId="{3C3E3A95-4412-4021-B795-8798F2447CE2}" srcOrd="4" destOrd="0" presId="urn:microsoft.com/office/officeart/2005/8/layout/hierarchy5"/>
    <dgm:cxn modelId="{E55304AC-EAEE-4E05-B42C-25475D02BE0A}" type="presParOf" srcId="{3C3E3A95-4412-4021-B795-8798F2447CE2}" destId="{3062E1BA-81F3-47D5-A6DE-CF442144471C}" srcOrd="0" destOrd="0" presId="urn:microsoft.com/office/officeart/2005/8/layout/hierarchy5"/>
    <dgm:cxn modelId="{8A40F7DF-837E-4276-A9A9-95FD185315C4}" type="presParOf" srcId="{CA4383B2-50CC-494E-A3A0-1FD918CE2342}" destId="{1119F5D1-70DA-4AA8-A661-FD20A1D18B82}" srcOrd="5" destOrd="0" presId="urn:microsoft.com/office/officeart/2005/8/layout/hierarchy5"/>
    <dgm:cxn modelId="{F6B4F48C-1FE4-4F5F-BB34-F6F6E7BB3F69}" type="presParOf" srcId="{1119F5D1-70DA-4AA8-A661-FD20A1D18B82}" destId="{3B2BC3BF-A373-4A84-9F97-46AF1A5A7B8E}" srcOrd="0" destOrd="0" presId="urn:microsoft.com/office/officeart/2005/8/layout/hierarchy5"/>
    <dgm:cxn modelId="{67E437BE-5A67-4097-9231-DD792E0C9A4D}" type="presParOf" srcId="{1119F5D1-70DA-4AA8-A661-FD20A1D18B82}" destId="{AC13C762-32BB-45DB-8873-FFE6237B7768}" srcOrd="1" destOrd="0" presId="urn:microsoft.com/office/officeart/2005/8/layout/hierarchy5"/>
    <dgm:cxn modelId="{C92A3F17-48E3-4D52-A7A2-7964FFFAD90E}" type="presParOf" srcId="{6EC33D61-3615-4BE4-B561-3DE518B77390}" destId="{8C50D6DF-A62F-4920-98C9-7395999BDF2A}" srcOrd="2" destOrd="0" presId="urn:microsoft.com/office/officeart/2005/8/layout/hierarchy5"/>
    <dgm:cxn modelId="{7EC4F348-D740-4B12-B29E-749CE1B266FE}" type="presParOf" srcId="{8C50D6DF-A62F-4920-98C9-7395999BDF2A}" destId="{644E3549-708D-440A-A1E6-A4E57B93DBED}" srcOrd="0" destOrd="0" presId="urn:microsoft.com/office/officeart/2005/8/layout/hierarchy5"/>
    <dgm:cxn modelId="{5A141523-234F-47F9-967A-91481A81377C}" type="presParOf" srcId="{6EC33D61-3615-4BE4-B561-3DE518B77390}" destId="{42D12B88-88BD-4596-893B-A23F4393683E}" srcOrd="3" destOrd="0" presId="urn:microsoft.com/office/officeart/2005/8/layout/hierarchy5"/>
    <dgm:cxn modelId="{A0603D73-3C80-44F1-8267-D5A2ED69CABA}" type="presParOf" srcId="{42D12B88-88BD-4596-893B-A23F4393683E}" destId="{7FFA8AAB-1D6F-43D3-870A-25D5D5721737}" srcOrd="0" destOrd="0" presId="urn:microsoft.com/office/officeart/2005/8/layout/hierarchy5"/>
    <dgm:cxn modelId="{8D1E7E5F-BFA8-4498-9EDF-E283882C9199}" type="presParOf" srcId="{42D12B88-88BD-4596-893B-A23F4393683E}" destId="{AE16C44D-AF94-49CB-86F3-7591F431737D}" srcOrd="1" destOrd="0" presId="urn:microsoft.com/office/officeart/2005/8/layout/hierarchy5"/>
    <dgm:cxn modelId="{E5A9D768-9D62-494E-9E63-1E470D0E6215}" type="presParOf" srcId="{AE16C44D-AF94-49CB-86F3-7591F431737D}" destId="{1D9C4E81-2BA1-4CD2-917B-70A0D3570CA7}" srcOrd="0" destOrd="0" presId="urn:microsoft.com/office/officeart/2005/8/layout/hierarchy5"/>
    <dgm:cxn modelId="{C5DD5FB1-A496-4940-885A-22D2C8004853}" type="presParOf" srcId="{1D9C4E81-2BA1-4CD2-917B-70A0D3570CA7}" destId="{57F3B1D5-B6E1-46C7-840B-C6295A759F80}" srcOrd="0" destOrd="0" presId="urn:microsoft.com/office/officeart/2005/8/layout/hierarchy5"/>
    <dgm:cxn modelId="{3AF0BC59-E644-4381-BC55-BD04201FD698}" type="presParOf" srcId="{AE16C44D-AF94-49CB-86F3-7591F431737D}" destId="{8D6E2C4C-E5AD-4F7E-91BD-7FABA0680E10}" srcOrd="1" destOrd="0" presId="urn:microsoft.com/office/officeart/2005/8/layout/hierarchy5"/>
    <dgm:cxn modelId="{82CC7881-1A18-435C-8683-1CF6E892697D}" type="presParOf" srcId="{8D6E2C4C-E5AD-4F7E-91BD-7FABA0680E10}" destId="{09EE5F06-5816-44D1-BFAB-97ADA524BEA1}" srcOrd="0" destOrd="0" presId="urn:microsoft.com/office/officeart/2005/8/layout/hierarchy5"/>
    <dgm:cxn modelId="{803D8533-D08F-45EF-9403-A97F69A615FD}" type="presParOf" srcId="{8D6E2C4C-E5AD-4F7E-91BD-7FABA0680E10}" destId="{78762530-418A-422D-A046-8EBFF22D3881}" srcOrd="1" destOrd="0" presId="urn:microsoft.com/office/officeart/2005/8/layout/hierarchy5"/>
    <dgm:cxn modelId="{591D438D-6042-447B-8D93-8B79B676DC42}" type="presParOf" srcId="{AE16C44D-AF94-49CB-86F3-7591F431737D}" destId="{AB947C65-D7AE-4508-A1F3-9C68B7791FA0}" srcOrd="2" destOrd="0" presId="urn:microsoft.com/office/officeart/2005/8/layout/hierarchy5"/>
    <dgm:cxn modelId="{6CA321BF-08CF-4AD8-A0F5-501D6366A02F}" type="presParOf" srcId="{AB947C65-D7AE-4508-A1F3-9C68B7791FA0}" destId="{E903064C-F687-4930-B5B0-41618ABFCB98}" srcOrd="0" destOrd="0" presId="urn:microsoft.com/office/officeart/2005/8/layout/hierarchy5"/>
    <dgm:cxn modelId="{FCCBB077-EDB8-400E-ADE2-8F68EA772AA1}" type="presParOf" srcId="{AE16C44D-AF94-49CB-86F3-7591F431737D}" destId="{D3D04ED9-9AC4-4033-91EF-32B38F2E1411}" srcOrd="3" destOrd="0" presId="urn:microsoft.com/office/officeart/2005/8/layout/hierarchy5"/>
    <dgm:cxn modelId="{DE246388-D468-43B8-A1B3-29B447DA6DA8}" type="presParOf" srcId="{D3D04ED9-9AC4-4033-91EF-32B38F2E1411}" destId="{792D4F88-4C8F-4DDB-A5AD-7FC3AF251A9D}" srcOrd="0" destOrd="0" presId="urn:microsoft.com/office/officeart/2005/8/layout/hierarchy5"/>
    <dgm:cxn modelId="{8411A567-CFED-4CAA-9EC7-109F3B8AF29C}" type="presParOf" srcId="{D3D04ED9-9AC4-4033-91EF-32B38F2E1411}" destId="{0AE96A01-8351-4D17-B566-4041EF3C5428}" srcOrd="1" destOrd="0" presId="urn:microsoft.com/office/officeart/2005/8/layout/hierarchy5"/>
    <dgm:cxn modelId="{43071AD8-5678-4D4C-9A85-A610D833C7BF}" type="presParOf" srcId="{57BE4214-D59F-4943-B8BF-11B10A2DE357}" destId="{A418425F-2E5E-44D1-87B6-0011A5EFECF0}"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298DDF-D08E-47B1-BBDA-03640E5A6E74}" type="doc">
      <dgm:prSet loTypeId="urn:microsoft.com/office/officeart/2009/3/layout/HorizontalOrganizationChart" loCatId="hierarchy" qsTypeId="urn:microsoft.com/office/officeart/2005/8/quickstyle/3d5" qsCatId="3D" csTypeId="urn:microsoft.com/office/officeart/2005/8/colors/accent1_2" csCatId="accent1" phldr="1"/>
      <dgm:spPr/>
      <dgm:t>
        <a:bodyPr/>
        <a:lstStyle/>
        <a:p>
          <a:endParaRPr lang="en-US"/>
        </a:p>
      </dgm:t>
    </dgm:pt>
    <dgm:pt modelId="{07F88B7A-3624-43AC-B811-E8C730E9F1B3}">
      <dgm:prSet phldrT="[Text]"/>
      <dgm:spPr/>
      <dgm:t>
        <a:bodyPr/>
        <a:lstStyle/>
        <a:p>
          <a:r>
            <a:rPr lang="en-US" dirty="0"/>
            <a:t>Agency #</a:t>
          </a:r>
        </a:p>
      </dgm:t>
    </dgm:pt>
    <dgm:pt modelId="{338D4D6C-C812-4201-B113-B07882D302DA}" type="parTrans" cxnId="{718182E8-60B6-4B1E-AC24-CB7E3ABB2D4D}">
      <dgm:prSet/>
      <dgm:spPr/>
      <dgm:t>
        <a:bodyPr/>
        <a:lstStyle/>
        <a:p>
          <a:endParaRPr lang="en-US"/>
        </a:p>
      </dgm:t>
    </dgm:pt>
    <dgm:pt modelId="{AED8F70C-DA1A-4B49-8BFA-A3E991E00113}" type="sibTrans" cxnId="{718182E8-60B6-4B1E-AC24-CB7E3ABB2D4D}">
      <dgm:prSet/>
      <dgm:spPr/>
    </dgm:pt>
    <dgm:pt modelId="{AA6B38A2-3E0C-49B5-A78F-FB8D5CECB6A3}">
      <dgm:prSet phldrT="[Text]"/>
      <dgm:spPr/>
      <dgm:t>
        <a:bodyPr/>
        <a:lstStyle/>
        <a:p>
          <a:r>
            <a:rPr lang="en-US" dirty="0"/>
            <a:t>Arrestee # </a:t>
          </a:r>
        </a:p>
      </dgm:t>
    </dgm:pt>
    <dgm:pt modelId="{51F86BDB-2C22-4BB1-BA81-25AF50723523}" type="parTrans" cxnId="{43225E0E-009E-4E3E-A1E0-BD040F2C0141}">
      <dgm:prSet/>
      <dgm:spPr/>
      <dgm:t>
        <a:bodyPr/>
        <a:lstStyle/>
        <a:p>
          <a:endParaRPr lang="en-US"/>
        </a:p>
      </dgm:t>
    </dgm:pt>
    <dgm:pt modelId="{7A1EADBE-E427-4E88-828F-86D1DBE4A6A0}" type="sibTrans" cxnId="{43225E0E-009E-4E3E-A1E0-BD040F2C0141}">
      <dgm:prSet/>
      <dgm:spPr/>
      <dgm:t>
        <a:bodyPr/>
        <a:lstStyle/>
        <a:p>
          <a:endParaRPr lang="en-US"/>
        </a:p>
      </dgm:t>
    </dgm:pt>
    <dgm:pt modelId="{4DE5A4A8-BEE1-4DF5-AB34-8F33A2D18B36}">
      <dgm:prSet phldrT="[Text]"/>
      <dgm:spPr/>
      <dgm:t>
        <a:bodyPr/>
        <a:lstStyle/>
        <a:p>
          <a:r>
            <a:rPr lang="en-US" dirty="0"/>
            <a:t>Offender #</a:t>
          </a:r>
        </a:p>
      </dgm:t>
    </dgm:pt>
    <dgm:pt modelId="{8311F903-C101-45A3-850A-077E893CFD07}" type="parTrans" cxnId="{2E79FD1C-303D-4CB0-812F-70895447FEB6}">
      <dgm:prSet/>
      <dgm:spPr/>
      <dgm:t>
        <a:bodyPr/>
        <a:lstStyle/>
        <a:p>
          <a:endParaRPr lang="en-US"/>
        </a:p>
      </dgm:t>
    </dgm:pt>
    <dgm:pt modelId="{2E7978DB-4881-4BA8-BD0C-B6C62C2F49C7}" type="sibTrans" cxnId="{2E79FD1C-303D-4CB0-812F-70895447FEB6}">
      <dgm:prSet/>
      <dgm:spPr/>
      <dgm:t>
        <a:bodyPr/>
        <a:lstStyle/>
        <a:p>
          <a:endParaRPr lang="en-US"/>
        </a:p>
      </dgm:t>
    </dgm:pt>
    <dgm:pt modelId="{FF6D3375-BB27-464C-9E96-C5AD18CD654A}">
      <dgm:prSet phldrT="[Text]"/>
      <dgm:spPr/>
      <dgm:t>
        <a:bodyPr/>
        <a:lstStyle/>
        <a:p>
          <a:r>
            <a:rPr lang="en-US" dirty="0"/>
            <a:t>Victim #</a:t>
          </a:r>
        </a:p>
      </dgm:t>
    </dgm:pt>
    <dgm:pt modelId="{D7CCC356-BC68-4031-87BA-4B7AD0968438}" type="parTrans" cxnId="{0B3E09EE-E21D-423A-93DA-80E6863FBF09}">
      <dgm:prSet/>
      <dgm:spPr/>
      <dgm:t>
        <a:bodyPr/>
        <a:lstStyle/>
        <a:p>
          <a:endParaRPr lang="en-US"/>
        </a:p>
      </dgm:t>
    </dgm:pt>
    <dgm:pt modelId="{30AF96C5-2D60-4C9F-A239-6E72A9802608}" type="sibTrans" cxnId="{0B3E09EE-E21D-423A-93DA-80E6863FBF09}">
      <dgm:prSet/>
      <dgm:spPr/>
      <dgm:t>
        <a:bodyPr/>
        <a:lstStyle/>
        <a:p>
          <a:endParaRPr lang="en-US"/>
        </a:p>
      </dgm:t>
    </dgm:pt>
    <dgm:pt modelId="{7903FE1B-FF88-4BDB-A54B-B036F7312F54}">
      <dgm:prSet phldrT="[Text]" custT="1"/>
      <dgm:spPr/>
      <dgm:t>
        <a:bodyPr/>
        <a:lstStyle/>
        <a:p>
          <a:r>
            <a:rPr lang="en-US" sz="2800" dirty="0"/>
            <a:t>Incident #</a:t>
          </a:r>
        </a:p>
      </dgm:t>
    </dgm:pt>
    <dgm:pt modelId="{7FDCB1A2-CBCD-41FD-ADB3-6DB8152A487D}" type="parTrans" cxnId="{5B0F0894-CC2F-453B-8EBC-A9B015D60B6A}">
      <dgm:prSet/>
      <dgm:spPr/>
      <dgm:t>
        <a:bodyPr/>
        <a:lstStyle/>
        <a:p>
          <a:endParaRPr lang="en-US"/>
        </a:p>
      </dgm:t>
    </dgm:pt>
    <dgm:pt modelId="{C36BDA7D-DB31-4BC2-806D-35FD6A3E4447}" type="sibTrans" cxnId="{5B0F0894-CC2F-453B-8EBC-A9B015D60B6A}">
      <dgm:prSet/>
      <dgm:spPr/>
      <dgm:t>
        <a:bodyPr/>
        <a:lstStyle/>
        <a:p>
          <a:endParaRPr lang="en-US"/>
        </a:p>
      </dgm:t>
    </dgm:pt>
    <dgm:pt modelId="{9541DB4A-C779-4FDB-A669-4609109B3ACB}">
      <dgm:prSet phldrT="[Text]"/>
      <dgm:spPr/>
      <dgm:t>
        <a:bodyPr/>
        <a:lstStyle/>
        <a:p>
          <a:r>
            <a:rPr lang="en-US" dirty="0"/>
            <a:t>Property</a:t>
          </a:r>
        </a:p>
      </dgm:t>
    </dgm:pt>
    <dgm:pt modelId="{B7BCBD94-47A1-4B7E-B6BF-9A42CA0B3096}" type="parTrans" cxnId="{7F97CED2-F9DF-408B-8270-23BABBC47711}">
      <dgm:prSet/>
      <dgm:spPr/>
      <dgm:t>
        <a:bodyPr/>
        <a:lstStyle/>
        <a:p>
          <a:endParaRPr lang="en-US"/>
        </a:p>
      </dgm:t>
    </dgm:pt>
    <dgm:pt modelId="{8EB1356E-21C2-4933-992F-4530AFAAF2A6}" type="sibTrans" cxnId="{7F97CED2-F9DF-408B-8270-23BABBC47711}">
      <dgm:prSet/>
      <dgm:spPr/>
      <dgm:t>
        <a:bodyPr/>
        <a:lstStyle/>
        <a:p>
          <a:endParaRPr lang="en-US"/>
        </a:p>
      </dgm:t>
    </dgm:pt>
    <dgm:pt modelId="{DE881916-1DBA-4CD9-9357-A82A2B023CEC}">
      <dgm:prSet phldrT="[Text]"/>
      <dgm:spPr/>
      <dgm:t>
        <a:bodyPr/>
        <a:lstStyle/>
        <a:p>
          <a:r>
            <a:rPr lang="en-US" dirty="0"/>
            <a:t>Offense</a:t>
          </a:r>
        </a:p>
      </dgm:t>
    </dgm:pt>
    <dgm:pt modelId="{DC73F9D0-886B-4B24-9187-EEC677CD32DA}" type="parTrans" cxnId="{69065E1E-7C09-4566-B96A-9875A313C075}">
      <dgm:prSet/>
      <dgm:spPr/>
      <dgm:t>
        <a:bodyPr/>
        <a:lstStyle/>
        <a:p>
          <a:endParaRPr lang="en-US"/>
        </a:p>
      </dgm:t>
    </dgm:pt>
    <dgm:pt modelId="{3285597C-84A5-487A-AF51-B4AC556DD2CF}" type="sibTrans" cxnId="{69065E1E-7C09-4566-B96A-9875A313C075}">
      <dgm:prSet/>
      <dgm:spPr/>
      <dgm:t>
        <a:bodyPr/>
        <a:lstStyle/>
        <a:p>
          <a:endParaRPr lang="en-US"/>
        </a:p>
      </dgm:t>
    </dgm:pt>
    <dgm:pt modelId="{D1D42191-FC0C-4D62-A522-836B96B509BF}">
      <dgm:prSet phldrT="[Text]"/>
      <dgm:spPr/>
      <dgm:t>
        <a:bodyPr/>
        <a:lstStyle/>
        <a:p>
          <a:r>
            <a:rPr lang="en-US" dirty="0"/>
            <a:t>Administrative</a:t>
          </a:r>
        </a:p>
      </dgm:t>
    </dgm:pt>
    <dgm:pt modelId="{93B00283-D3CD-4162-A557-4147C5210701}" type="parTrans" cxnId="{80399095-888C-4754-99EC-E56286EC97BD}">
      <dgm:prSet/>
      <dgm:spPr/>
      <dgm:t>
        <a:bodyPr/>
        <a:lstStyle/>
        <a:p>
          <a:endParaRPr lang="en-US"/>
        </a:p>
      </dgm:t>
    </dgm:pt>
    <dgm:pt modelId="{BA4046B1-5954-4A65-8A2C-7D11B7A06AFB}" type="sibTrans" cxnId="{80399095-888C-4754-99EC-E56286EC97BD}">
      <dgm:prSet/>
      <dgm:spPr/>
      <dgm:t>
        <a:bodyPr/>
        <a:lstStyle/>
        <a:p>
          <a:endParaRPr lang="en-US"/>
        </a:p>
      </dgm:t>
    </dgm:pt>
    <dgm:pt modelId="{1D37D759-565E-4415-85C6-82F16A69EF6E}" type="pres">
      <dgm:prSet presAssocID="{FC298DDF-D08E-47B1-BBDA-03640E5A6E74}" presName="hierChild1" presStyleCnt="0">
        <dgm:presLayoutVars>
          <dgm:orgChart val="1"/>
          <dgm:chPref val="1"/>
          <dgm:dir/>
          <dgm:animOne val="branch"/>
          <dgm:animLvl val="lvl"/>
          <dgm:resizeHandles/>
        </dgm:presLayoutVars>
      </dgm:prSet>
      <dgm:spPr/>
    </dgm:pt>
    <dgm:pt modelId="{DF031F42-D267-4BD2-A018-2CE832E3DAD6}" type="pres">
      <dgm:prSet presAssocID="{07F88B7A-3624-43AC-B811-E8C730E9F1B3}" presName="hierRoot1" presStyleCnt="0">
        <dgm:presLayoutVars>
          <dgm:hierBranch val="init"/>
        </dgm:presLayoutVars>
      </dgm:prSet>
      <dgm:spPr/>
    </dgm:pt>
    <dgm:pt modelId="{6D7E74F7-7130-4B05-BD6F-8ED637CBCF7F}" type="pres">
      <dgm:prSet presAssocID="{07F88B7A-3624-43AC-B811-E8C730E9F1B3}" presName="rootComposite1" presStyleCnt="0"/>
      <dgm:spPr/>
    </dgm:pt>
    <dgm:pt modelId="{F909443E-3C35-4658-90C7-D3DF63366E03}" type="pres">
      <dgm:prSet presAssocID="{07F88B7A-3624-43AC-B811-E8C730E9F1B3}" presName="rootText1" presStyleLbl="node0" presStyleIdx="0" presStyleCnt="1">
        <dgm:presLayoutVars>
          <dgm:chPref val="3"/>
        </dgm:presLayoutVars>
      </dgm:prSet>
      <dgm:spPr/>
    </dgm:pt>
    <dgm:pt modelId="{F11D5B0C-E5B3-4783-8939-8E2676124989}" type="pres">
      <dgm:prSet presAssocID="{07F88B7A-3624-43AC-B811-E8C730E9F1B3}" presName="rootConnector1" presStyleLbl="node1" presStyleIdx="0" presStyleCnt="0"/>
      <dgm:spPr/>
    </dgm:pt>
    <dgm:pt modelId="{478D7331-67B9-47D3-86B6-454D345C7C47}" type="pres">
      <dgm:prSet presAssocID="{07F88B7A-3624-43AC-B811-E8C730E9F1B3}" presName="hierChild2" presStyleCnt="0"/>
      <dgm:spPr/>
    </dgm:pt>
    <dgm:pt modelId="{07389105-5948-4872-8177-03C254C42CBE}" type="pres">
      <dgm:prSet presAssocID="{7FDCB1A2-CBCD-41FD-ADB3-6DB8152A487D}" presName="Name64" presStyleLbl="parChTrans1D2" presStyleIdx="0" presStyleCnt="1"/>
      <dgm:spPr/>
    </dgm:pt>
    <dgm:pt modelId="{7EBE834E-CEAE-49A4-AAC5-5C2CE45068D3}" type="pres">
      <dgm:prSet presAssocID="{7903FE1B-FF88-4BDB-A54B-B036F7312F54}" presName="hierRoot2" presStyleCnt="0">
        <dgm:presLayoutVars>
          <dgm:hierBranch val="init"/>
        </dgm:presLayoutVars>
      </dgm:prSet>
      <dgm:spPr/>
    </dgm:pt>
    <dgm:pt modelId="{A82C6BED-4CF5-433D-A4BD-600A008EF51C}" type="pres">
      <dgm:prSet presAssocID="{7903FE1B-FF88-4BDB-A54B-B036F7312F54}" presName="rootComposite" presStyleCnt="0"/>
      <dgm:spPr/>
    </dgm:pt>
    <dgm:pt modelId="{BC026CB4-8D7E-463C-9374-046DF3EBD961}" type="pres">
      <dgm:prSet presAssocID="{7903FE1B-FF88-4BDB-A54B-B036F7312F54}" presName="rootText" presStyleLbl="node2" presStyleIdx="0" presStyleCnt="1">
        <dgm:presLayoutVars>
          <dgm:chPref val="3"/>
        </dgm:presLayoutVars>
      </dgm:prSet>
      <dgm:spPr/>
    </dgm:pt>
    <dgm:pt modelId="{D2D68289-D064-4431-9533-2491F018C8B6}" type="pres">
      <dgm:prSet presAssocID="{7903FE1B-FF88-4BDB-A54B-B036F7312F54}" presName="rootConnector" presStyleLbl="node2" presStyleIdx="0" presStyleCnt="1"/>
      <dgm:spPr/>
    </dgm:pt>
    <dgm:pt modelId="{A5265E7B-5FDB-48EE-A06F-6B19762B9BD3}" type="pres">
      <dgm:prSet presAssocID="{7903FE1B-FF88-4BDB-A54B-B036F7312F54}" presName="hierChild4" presStyleCnt="0"/>
      <dgm:spPr/>
    </dgm:pt>
    <dgm:pt modelId="{0206AC49-59A1-4BA1-A20D-1A10B41E5851}" type="pres">
      <dgm:prSet presAssocID="{51F86BDB-2C22-4BB1-BA81-25AF50723523}" presName="Name64" presStyleLbl="parChTrans1D3" presStyleIdx="0" presStyleCnt="6"/>
      <dgm:spPr/>
    </dgm:pt>
    <dgm:pt modelId="{B68B7C65-4AE2-4B4A-9914-AA1F9C9B8739}" type="pres">
      <dgm:prSet presAssocID="{AA6B38A2-3E0C-49B5-A78F-FB8D5CECB6A3}" presName="hierRoot2" presStyleCnt="0">
        <dgm:presLayoutVars>
          <dgm:hierBranch val="init"/>
        </dgm:presLayoutVars>
      </dgm:prSet>
      <dgm:spPr/>
    </dgm:pt>
    <dgm:pt modelId="{2748B861-9098-48D8-990A-710C091A4D14}" type="pres">
      <dgm:prSet presAssocID="{AA6B38A2-3E0C-49B5-A78F-FB8D5CECB6A3}" presName="rootComposite" presStyleCnt="0"/>
      <dgm:spPr/>
    </dgm:pt>
    <dgm:pt modelId="{867DE0AF-8048-4D38-86A2-4F6A3624779C}" type="pres">
      <dgm:prSet presAssocID="{AA6B38A2-3E0C-49B5-A78F-FB8D5CECB6A3}" presName="rootText" presStyleLbl="node3" presStyleIdx="0" presStyleCnt="6" custLinFactNeighborX="-2605" custLinFactNeighborY="-37">
        <dgm:presLayoutVars>
          <dgm:chPref val="3"/>
        </dgm:presLayoutVars>
      </dgm:prSet>
      <dgm:spPr/>
    </dgm:pt>
    <dgm:pt modelId="{71211C14-CA2D-4336-8DBD-399D219F24EA}" type="pres">
      <dgm:prSet presAssocID="{AA6B38A2-3E0C-49B5-A78F-FB8D5CECB6A3}" presName="rootConnector" presStyleLbl="node3" presStyleIdx="0" presStyleCnt="6"/>
      <dgm:spPr/>
    </dgm:pt>
    <dgm:pt modelId="{8F02C042-0C38-4C77-BF9C-856398BC7FD0}" type="pres">
      <dgm:prSet presAssocID="{AA6B38A2-3E0C-49B5-A78F-FB8D5CECB6A3}" presName="hierChild4" presStyleCnt="0"/>
      <dgm:spPr/>
    </dgm:pt>
    <dgm:pt modelId="{CE0664D7-BB9F-4E3D-8B9A-6D164E0249D1}" type="pres">
      <dgm:prSet presAssocID="{AA6B38A2-3E0C-49B5-A78F-FB8D5CECB6A3}" presName="hierChild5" presStyleCnt="0"/>
      <dgm:spPr/>
    </dgm:pt>
    <dgm:pt modelId="{186AD9CB-3C30-45C4-960B-5C537FA0CE8F}" type="pres">
      <dgm:prSet presAssocID="{8311F903-C101-45A3-850A-077E893CFD07}" presName="Name64" presStyleLbl="parChTrans1D3" presStyleIdx="1" presStyleCnt="6"/>
      <dgm:spPr/>
    </dgm:pt>
    <dgm:pt modelId="{AB042EBF-3F73-4353-AE13-3C2F94FA8E85}" type="pres">
      <dgm:prSet presAssocID="{4DE5A4A8-BEE1-4DF5-AB34-8F33A2D18B36}" presName="hierRoot2" presStyleCnt="0">
        <dgm:presLayoutVars>
          <dgm:hierBranch val="init"/>
        </dgm:presLayoutVars>
      </dgm:prSet>
      <dgm:spPr/>
    </dgm:pt>
    <dgm:pt modelId="{C57869F4-0F41-4CD6-B8A8-4B5F1A0AFCC4}" type="pres">
      <dgm:prSet presAssocID="{4DE5A4A8-BEE1-4DF5-AB34-8F33A2D18B36}" presName="rootComposite" presStyleCnt="0"/>
      <dgm:spPr/>
    </dgm:pt>
    <dgm:pt modelId="{02B6E09D-156B-44EF-8D7D-C278D6E70254}" type="pres">
      <dgm:prSet presAssocID="{4DE5A4A8-BEE1-4DF5-AB34-8F33A2D18B36}" presName="rootText" presStyleLbl="node3" presStyleIdx="1" presStyleCnt="6">
        <dgm:presLayoutVars>
          <dgm:chPref val="3"/>
        </dgm:presLayoutVars>
      </dgm:prSet>
      <dgm:spPr/>
    </dgm:pt>
    <dgm:pt modelId="{03ED0E65-A961-4A25-8884-769FC5F7DC24}" type="pres">
      <dgm:prSet presAssocID="{4DE5A4A8-BEE1-4DF5-AB34-8F33A2D18B36}" presName="rootConnector" presStyleLbl="node3" presStyleIdx="1" presStyleCnt="6"/>
      <dgm:spPr/>
    </dgm:pt>
    <dgm:pt modelId="{F17F642B-C0DF-441D-81D5-B6A1FA1CD815}" type="pres">
      <dgm:prSet presAssocID="{4DE5A4A8-BEE1-4DF5-AB34-8F33A2D18B36}" presName="hierChild4" presStyleCnt="0"/>
      <dgm:spPr/>
    </dgm:pt>
    <dgm:pt modelId="{0E5274D0-0AA2-4D15-8D62-EE31529CDA9D}" type="pres">
      <dgm:prSet presAssocID="{4DE5A4A8-BEE1-4DF5-AB34-8F33A2D18B36}" presName="hierChild5" presStyleCnt="0"/>
      <dgm:spPr/>
    </dgm:pt>
    <dgm:pt modelId="{E52B6735-AAE8-4B38-B36A-DB86BBAAEF10}" type="pres">
      <dgm:prSet presAssocID="{D7CCC356-BC68-4031-87BA-4B7AD0968438}" presName="Name64" presStyleLbl="parChTrans1D3" presStyleIdx="2" presStyleCnt="6"/>
      <dgm:spPr/>
    </dgm:pt>
    <dgm:pt modelId="{E5C8989E-36BE-4BA2-9DD3-11A7E9643237}" type="pres">
      <dgm:prSet presAssocID="{FF6D3375-BB27-464C-9E96-C5AD18CD654A}" presName="hierRoot2" presStyleCnt="0">
        <dgm:presLayoutVars>
          <dgm:hierBranch val="init"/>
        </dgm:presLayoutVars>
      </dgm:prSet>
      <dgm:spPr/>
    </dgm:pt>
    <dgm:pt modelId="{D1CF2A6E-4FB8-43BA-934C-7CB8AD373994}" type="pres">
      <dgm:prSet presAssocID="{FF6D3375-BB27-464C-9E96-C5AD18CD654A}" presName="rootComposite" presStyleCnt="0"/>
      <dgm:spPr/>
    </dgm:pt>
    <dgm:pt modelId="{2D8CEB91-C219-481C-9475-8E72C8B2020C}" type="pres">
      <dgm:prSet presAssocID="{FF6D3375-BB27-464C-9E96-C5AD18CD654A}" presName="rootText" presStyleLbl="node3" presStyleIdx="2" presStyleCnt="6">
        <dgm:presLayoutVars>
          <dgm:chPref val="3"/>
        </dgm:presLayoutVars>
      </dgm:prSet>
      <dgm:spPr/>
    </dgm:pt>
    <dgm:pt modelId="{F01DC451-8D09-44AB-AAC9-AB3C4F40FD8B}" type="pres">
      <dgm:prSet presAssocID="{FF6D3375-BB27-464C-9E96-C5AD18CD654A}" presName="rootConnector" presStyleLbl="node3" presStyleIdx="2" presStyleCnt="6"/>
      <dgm:spPr/>
    </dgm:pt>
    <dgm:pt modelId="{E154D892-58FD-4ED4-9271-6F9E26A2CDAD}" type="pres">
      <dgm:prSet presAssocID="{FF6D3375-BB27-464C-9E96-C5AD18CD654A}" presName="hierChild4" presStyleCnt="0"/>
      <dgm:spPr/>
    </dgm:pt>
    <dgm:pt modelId="{69819073-8FC5-47C2-8F0A-32A1A8B3434B}" type="pres">
      <dgm:prSet presAssocID="{FF6D3375-BB27-464C-9E96-C5AD18CD654A}" presName="hierChild5" presStyleCnt="0"/>
      <dgm:spPr/>
    </dgm:pt>
    <dgm:pt modelId="{714CC1B8-D526-458E-B84A-0E0121FC81C4}" type="pres">
      <dgm:prSet presAssocID="{B7BCBD94-47A1-4B7E-B6BF-9A42CA0B3096}" presName="Name64" presStyleLbl="parChTrans1D3" presStyleIdx="3" presStyleCnt="6"/>
      <dgm:spPr/>
    </dgm:pt>
    <dgm:pt modelId="{C9EE14D6-5788-4452-B837-4A324F3357DA}" type="pres">
      <dgm:prSet presAssocID="{9541DB4A-C779-4FDB-A669-4609109B3ACB}" presName="hierRoot2" presStyleCnt="0">
        <dgm:presLayoutVars>
          <dgm:hierBranch val="init"/>
        </dgm:presLayoutVars>
      </dgm:prSet>
      <dgm:spPr/>
    </dgm:pt>
    <dgm:pt modelId="{DE1080B5-6454-488C-A967-6FE8E8F42998}" type="pres">
      <dgm:prSet presAssocID="{9541DB4A-C779-4FDB-A669-4609109B3ACB}" presName="rootComposite" presStyleCnt="0"/>
      <dgm:spPr/>
    </dgm:pt>
    <dgm:pt modelId="{33D713B7-BECB-4E53-9F76-00FDB8E5C880}" type="pres">
      <dgm:prSet presAssocID="{9541DB4A-C779-4FDB-A669-4609109B3ACB}" presName="rootText" presStyleLbl="node3" presStyleIdx="3" presStyleCnt="6">
        <dgm:presLayoutVars>
          <dgm:chPref val="3"/>
        </dgm:presLayoutVars>
      </dgm:prSet>
      <dgm:spPr/>
    </dgm:pt>
    <dgm:pt modelId="{B5F03563-3902-4395-962D-C3ACE7CBA075}" type="pres">
      <dgm:prSet presAssocID="{9541DB4A-C779-4FDB-A669-4609109B3ACB}" presName="rootConnector" presStyleLbl="node3" presStyleIdx="3" presStyleCnt="6"/>
      <dgm:spPr/>
    </dgm:pt>
    <dgm:pt modelId="{41FD9A67-A9AA-4561-A8DB-4292F22B3BEF}" type="pres">
      <dgm:prSet presAssocID="{9541DB4A-C779-4FDB-A669-4609109B3ACB}" presName="hierChild4" presStyleCnt="0"/>
      <dgm:spPr/>
    </dgm:pt>
    <dgm:pt modelId="{4E46FB44-B878-4801-9574-6CB3F2AEFEE1}" type="pres">
      <dgm:prSet presAssocID="{9541DB4A-C779-4FDB-A669-4609109B3ACB}" presName="hierChild5" presStyleCnt="0"/>
      <dgm:spPr/>
    </dgm:pt>
    <dgm:pt modelId="{9947FC31-37CE-4907-98AD-1B633937D40A}" type="pres">
      <dgm:prSet presAssocID="{DC73F9D0-886B-4B24-9187-EEC677CD32DA}" presName="Name64" presStyleLbl="parChTrans1D3" presStyleIdx="4" presStyleCnt="6"/>
      <dgm:spPr/>
    </dgm:pt>
    <dgm:pt modelId="{65BFC090-FA6D-4A01-9507-6BD52972FB6E}" type="pres">
      <dgm:prSet presAssocID="{DE881916-1DBA-4CD9-9357-A82A2B023CEC}" presName="hierRoot2" presStyleCnt="0">
        <dgm:presLayoutVars>
          <dgm:hierBranch val="init"/>
        </dgm:presLayoutVars>
      </dgm:prSet>
      <dgm:spPr/>
    </dgm:pt>
    <dgm:pt modelId="{8475B4F6-C393-4FF1-8B45-C4CD11F07C9E}" type="pres">
      <dgm:prSet presAssocID="{DE881916-1DBA-4CD9-9357-A82A2B023CEC}" presName="rootComposite" presStyleCnt="0"/>
      <dgm:spPr/>
    </dgm:pt>
    <dgm:pt modelId="{4EC99B7B-6C3D-4212-B96F-9690F1E1E915}" type="pres">
      <dgm:prSet presAssocID="{DE881916-1DBA-4CD9-9357-A82A2B023CEC}" presName="rootText" presStyleLbl="node3" presStyleIdx="4" presStyleCnt="6">
        <dgm:presLayoutVars>
          <dgm:chPref val="3"/>
        </dgm:presLayoutVars>
      </dgm:prSet>
      <dgm:spPr/>
    </dgm:pt>
    <dgm:pt modelId="{A9AA03BC-28E5-4C41-8D78-2FA47B8323F3}" type="pres">
      <dgm:prSet presAssocID="{DE881916-1DBA-4CD9-9357-A82A2B023CEC}" presName="rootConnector" presStyleLbl="node3" presStyleIdx="4" presStyleCnt="6"/>
      <dgm:spPr/>
    </dgm:pt>
    <dgm:pt modelId="{6E1AD8CB-279E-4057-9D95-D068F004EBB4}" type="pres">
      <dgm:prSet presAssocID="{DE881916-1DBA-4CD9-9357-A82A2B023CEC}" presName="hierChild4" presStyleCnt="0"/>
      <dgm:spPr/>
    </dgm:pt>
    <dgm:pt modelId="{360CBD90-525C-4A64-9FCE-61284DC67EBD}" type="pres">
      <dgm:prSet presAssocID="{DE881916-1DBA-4CD9-9357-A82A2B023CEC}" presName="hierChild5" presStyleCnt="0"/>
      <dgm:spPr/>
    </dgm:pt>
    <dgm:pt modelId="{4D257CF4-AB6F-4AE4-B5BD-0E53EF65F938}" type="pres">
      <dgm:prSet presAssocID="{93B00283-D3CD-4162-A557-4147C5210701}" presName="Name64" presStyleLbl="parChTrans1D3" presStyleIdx="5" presStyleCnt="6"/>
      <dgm:spPr/>
    </dgm:pt>
    <dgm:pt modelId="{E22DAECE-933D-49C5-8F26-DD262BCEAB2C}" type="pres">
      <dgm:prSet presAssocID="{D1D42191-FC0C-4D62-A522-836B96B509BF}" presName="hierRoot2" presStyleCnt="0">
        <dgm:presLayoutVars>
          <dgm:hierBranch val="init"/>
        </dgm:presLayoutVars>
      </dgm:prSet>
      <dgm:spPr/>
    </dgm:pt>
    <dgm:pt modelId="{AC31DB9E-45AF-4B75-97FE-02541522D5CF}" type="pres">
      <dgm:prSet presAssocID="{D1D42191-FC0C-4D62-A522-836B96B509BF}" presName="rootComposite" presStyleCnt="0"/>
      <dgm:spPr/>
    </dgm:pt>
    <dgm:pt modelId="{5207AA6F-8F9F-4B0E-8EA8-C828DEF95B6C}" type="pres">
      <dgm:prSet presAssocID="{D1D42191-FC0C-4D62-A522-836B96B509BF}" presName="rootText" presStyleLbl="node3" presStyleIdx="5" presStyleCnt="6">
        <dgm:presLayoutVars>
          <dgm:chPref val="3"/>
        </dgm:presLayoutVars>
      </dgm:prSet>
      <dgm:spPr/>
    </dgm:pt>
    <dgm:pt modelId="{4C9CA916-4370-478C-9AB5-779D537384A2}" type="pres">
      <dgm:prSet presAssocID="{D1D42191-FC0C-4D62-A522-836B96B509BF}" presName="rootConnector" presStyleLbl="node3" presStyleIdx="5" presStyleCnt="6"/>
      <dgm:spPr/>
    </dgm:pt>
    <dgm:pt modelId="{05BC77B3-7C42-48EE-A6EA-5E29A49CF15D}" type="pres">
      <dgm:prSet presAssocID="{D1D42191-FC0C-4D62-A522-836B96B509BF}" presName="hierChild4" presStyleCnt="0"/>
      <dgm:spPr/>
    </dgm:pt>
    <dgm:pt modelId="{55EE2CEA-E9EB-46AC-A2D0-A55342A36E45}" type="pres">
      <dgm:prSet presAssocID="{D1D42191-FC0C-4D62-A522-836B96B509BF}" presName="hierChild5" presStyleCnt="0"/>
      <dgm:spPr/>
    </dgm:pt>
    <dgm:pt modelId="{D6421F0C-BAD0-48C0-8D1C-A5613D417084}" type="pres">
      <dgm:prSet presAssocID="{7903FE1B-FF88-4BDB-A54B-B036F7312F54}" presName="hierChild5" presStyleCnt="0"/>
      <dgm:spPr/>
    </dgm:pt>
    <dgm:pt modelId="{A8ED3DD6-504E-4567-B76B-52A68DEB346C}" type="pres">
      <dgm:prSet presAssocID="{07F88B7A-3624-43AC-B811-E8C730E9F1B3}" presName="hierChild3" presStyleCnt="0"/>
      <dgm:spPr/>
    </dgm:pt>
  </dgm:ptLst>
  <dgm:cxnLst>
    <dgm:cxn modelId="{43225E0E-009E-4E3E-A1E0-BD040F2C0141}" srcId="{7903FE1B-FF88-4BDB-A54B-B036F7312F54}" destId="{AA6B38A2-3E0C-49B5-A78F-FB8D5CECB6A3}" srcOrd="0" destOrd="0" parTransId="{51F86BDB-2C22-4BB1-BA81-25AF50723523}" sibTransId="{7A1EADBE-E427-4E88-828F-86D1DBE4A6A0}"/>
    <dgm:cxn modelId="{EC23C114-20B3-408C-83F6-93E72240E873}" type="presOf" srcId="{B7BCBD94-47A1-4B7E-B6BF-9A42CA0B3096}" destId="{714CC1B8-D526-458E-B84A-0E0121FC81C4}" srcOrd="0" destOrd="0" presId="urn:microsoft.com/office/officeart/2009/3/layout/HorizontalOrganizationChart"/>
    <dgm:cxn modelId="{3381281A-0EE6-47C1-BBB1-3B375850F267}" type="presOf" srcId="{FF6D3375-BB27-464C-9E96-C5AD18CD654A}" destId="{2D8CEB91-C219-481C-9475-8E72C8B2020C}" srcOrd="0" destOrd="0" presId="urn:microsoft.com/office/officeart/2009/3/layout/HorizontalOrganizationChart"/>
    <dgm:cxn modelId="{D391F41A-35D0-41B9-AF61-B5E8E6244CA3}" type="presOf" srcId="{4DE5A4A8-BEE1-4DF5-AB34-8F33A2D18B36}" destId="{02B6E09D-156B-44EF-8D7D-C278D6E70254}" srcOrd="0" destOrd="0" presId="urn:microsoft.com/office/officeart/2009/3/layout/HorizontalOrganizationChart"/>
    <dgm:cxn modelId="{2E79FD1C-303D-4CB0-812F-70895447FEB6}" srcId="{7903FE1B-FF88-4BDB-A54B-B036F7312F54}" destId="{4DE5A4A8-BEE1-4DF5-AB34-8F33A2D18B36}" srcOrd="1" destOrd="0" parTransId="{8311F903-C101-45A3-850A-077E893CFD07}" sibTransId="{2E7978DB-4881-4BA8-BD0C-B6C62C2F49C7}"/>
    <dgm:cxn modelId="{91CB2C1E-B734-4437-84E3-38E7AC1575A3}" type="presOf" srcId="{FC298DDF-D08E-47B1-BBDA-03640E5A6E74}" destId="{1D37D759-565E-4415-85C6-82F16A69EF6E}" srcOrd="0" destOrd="0" presId="urn:microsoft.com/office/officeart/2009/3/layout/HorizontalOrganizationChart"/>
    <dgm:cxn modelId="{69065E1E-7C09-4566-B96A-9875A313C075}" srcId="{7903FE1B-FF88-4BDB-A54B-B036F7312F54}" destId="{DE881916-1DBA-4CD9-9357-A82A2B023CEC}" srcOrd="4" destOrd="0" parTransId="{DC73F9D0-886B-4B24-9187-EEC677CD32DA}" sibTransId="{3285597C-84A5-487A-AF51-B4AC556DD2CF}"/>
    <dgm:cxn modelId="{D6C6E525-09B9-42F9-B7FC-048BE5B82ED4}" type="presOf" srcId="{AA6B38A2-3E0C-49B5-A78F-FB8D5CECB6A3}" destId="{71211C14-CA2D-4336-8DBD-399D219F24EA}" srcOrd="1" destOrd="0" presId="urn:microsoft.com/office/officeart/2009/3/layout/HorizontalOrganizationChart"/>
    <dgm:cxn modelId="{740F2D2A-3B30-4C6B-BA38-B93C3B42D547}" type="presOf" srcId="{DC73F9D0-886B-4B24-9187-EEC677CD32DA}" destId="{9947FC31-37CE-4907-98AD-1B633937D40A}" srcOrd="0" destOrd="0" presId="urn:microsoft.com/office/officeart/2009/3/layout/HorizontalOrganizationChart"/>
    <dgm:cxn modelId="{0D67E82D-B696-4012-9024-469B019A20E4}" type="presOf" srcId="{93B00283-D3CD-4162-A557-4147C5210701}" destId="{4D257CF4-AB6F-4AE4-B5BD-0E53EF65F938}" srcOrd="0" destOrd="0" presId="urn:microsoft.com/office/officeart/2009/3/layout/HorizontalOrganizationChart"/>
    <dgm:cxn modelId="{4F47A73E-D3C3-45A1-9F3A-ED8F9AA8EA3F}" type="presOf" srcId="{FF6D3375-BB27-464C-9E96-C5AD18CD654A}" destId="{F01DC451-8D09-44AB-AAC9-AB3C4F40FD8B}" srcOrd="1" destOrd="0" presId="urn:microsoft.com/office/officeart/2009/3/layout/HorizontalOrganizationChart"/>
    <dgm:cxn modelId="{BDED055C-28E8-4E38-BCD0-49D9364D0B89}" type="presOf" srcId="{DE881916-1DBA-4CD9-9357-A82A2B023CEC}" destId="{A9AA03BC-28E5-4C41-8D78-2FA47B8323F3}" srcOrd="1" destOrd="0" presId="urn:microsoft.com/office/officeart/2009/3/layout/HorizontalOrganizationChart"/>
    <dgm:cxn modelId="{0FD1FD54-B2F0-4A4E-9C9F-155A5A08DBB6}" type="presOf" srcId="{07F88B7A-3624-43AC-B811-E8C730E9F1B3}" destId="{F909443E-3C35-4658-90C7-D3DF63366E03}" srcOrd="0" destOrd="0" presId="urn:microsoft.com/office/officeart/2009/3/layout/HorizontalOrganizationChart"/>
    <dgm:cxn modelId="{6BDC9856-41BC-40E3-B32F-F6FAC6A5F061}" type="presOf" srcId="{51F86BDB-2C22-4BB1-BA81-25AF50723523}" destId="{0206AC49-59A1-4BA1-A20D-1A10B41E5851}" srcOrd="0" destOrd="0" presId="urn:microsoft.com/office/officeart/2009/3/layout/HorizontalOrganizationChart"/>
    <dgm:cxn modelId="{36985D79-BB39-4E65-8C09-A1D85A8621F1}" type="presOf" srcId="{4DE5A4A8-BEE1-4DF5-AB34-8F33A2D18B36}" destId="{03ED0E65-A961-4A25-8884-769FC5F7DC24}" srcOrd="1" destOrd="0" presId="urn:microsoft.com/office/officeart/2009/3/layout/HorizontalOrganizationChart"/>
    <dgm:cxn modelId="{C1F44C59-6C95-4E01-8A02-DA0938E5B742}" type="presOf" srcId="{7903FE1B-FF88-4BDB-A54B-B036F7312F54}" destId="{BC026CB4-8D7E-463C-9374-046DF3EBD961}" srcOrd="0" destOrd="0" presId="urn:microsoft.com/office/officeart/2009/3/layout/HorizontalOrganizationChart"/>
    <dgm:cxn modelId="{A6D46880-4A57-4D61-8288-6BCB99B85F2F}" type="presOf" srcId="{AA6B38A2-3E0C-49B5-A78F-FB8D5CECB6A3}" destId="{867DE0AF-8048-4D38-86A2-4F6A3624779C}" srcOrd="0" destOrd="0" presId="urn:microsoft.com/office/officeart/2009/3/layout/HorizontalOrganizationChart"/>
    <dgm:cxn modelId="{F5E1EB83-B6D2-418B-94A8-C1C6D8F6C8D4}" type="presOf" srcId="{D1D42191-FC0C-4D62-A522-836B96B509BF}" destId="{4C9CA916-4370-478C-9AB5-779D537384A2}" srcOrd="1" destOrd="0" presId="urn:microsoft.com/office/officeart/2009/3/layout/HorizontalOrganizationChart"/>
    <dgm:cxn modelId="{6B44048B-45D9-4238-A1E1-99B24FCD8432}" type="presOf" srcId="{07F88B7A-3624-43AC-B811-E8C730E9F1B3}" destId="{F11D5B0C-E5B3-4783-8939-8E2676124989}" srcOrd="1" destOrd="0" presId="urn:microsoft.com/office/officeart/2009/3/layout/HorizontalOrganizationChart"/>
    <dgm:cxn modelId="{5B0F0894-CC2F-453B-8EBC-A9B015D60B6A}" srcId="{07F88B7A-3624-43AC-B811-E8C730E9F1B3}" destId="{7903FE1B-FF88-4BDB-A54B-B036F7312F54}" srcOrd="0" destOrd="0" parTransId="{7FDCB1A2-CBCD-41FD-ADB3-6DB8152A487D}" sibTransId="{C36BDA7D-DB31-4BC2-806D-35FD6A3E4447}"/>
    <dgm:cxn modelId="{80399095-888C-4754-99EC-E56286EC97BD}" srcId="{7903FE1B-FF88-4BDB-A54B-B036F7312F54}" destId="{D1D42191-FC0C-4D62-A522-836B96B509BF}" srcOrd="5" destOrd="0" parTransId="{93B00283-D3CD-4162-A557-4147C5210701}" sibTransId="{BA4046B1-5954-4A65-8A2C-7D11B7A06AFB}"/>
    <dgm:cxn modelId="{8D487EA8-DF52-4199-9279-63E7C8B02AE1}" type="presOf" srcId="{D7CCC356-BC68-4031-87BA-4B7AD0968438}" destId="{E52B6735-AAE8-4B38-B36A-DB86BBAAEF10}" srcOrd="0" destOrd="0" presId="urn:microsoft.com/office/officeart/2009/3/layout/HorizontalOrganizationChart"/>
    <dgm:cxn modelId="{726B45A9-A650-42E2-8C62-12107DC658CE}" type="presOf" srcId="{8311F903-C101-45A3-850A-077E893CFD07}" destId="{186AD9CB-3C30-45C4-960B-5C537FA0CE8F}" srcOrd="0" destOrd="0" presId="urn:microsoft.com/office/officeart/2009/3/layout/HorizontalOrganizationChart"/>
    <dgm:cxn modelId="{40839DB0-7C88-4B27-ADE7-EAA1B0F20FA1}" type="presOf" srcId="{DE881916-1DBA-4CD9-9357-A82A2B023CEC}" destId="{4EC99B7B-6C3D-4212-B96F-9690F1E1E915}" srcOrd="0" destOrd="0" presId="urn:microsoft.com/office/officeart/2009/3/layout/HorizontalOrganizationChart"/>
    <dgm:cxn modelId="{370E68CF-54BE-4EB2-9D77-1397F73CE33D}" type="presOf" srcId="{7FDCB1A2-CBCD-41FD-ADB3-6DB8152A487D}" destId="{07389105-5948-4872-8177-03C254C42CBE}" srcOrd="0" destOrd="0" presId="urn:microsoft.com/office/officeart/2009/3/layout/HorizontalOrganizationChart"/>
    <dgm:cxn modelId="{0922C6CF-CD1F-404E-A27C-E112AB5C3695}" type="presOf" srcId="{9541DB4A-C779-4FDB-A669-4609109B3ACB}" destId="{B5F03563-3902-4395-962D-C3ACE7CBA075}" srcOrd="1" destOrd="0" presId="urn:microsoft.com/office/officeart/2009/3/layout/HorizontalOrganizationChart"/>
    <dgm:cxn modelId="{7F97CED2-F9DF-408B-8270-23BABBC47711}" srcId="{7903FE1B-FF88-4BDB-A54B-B036F7312F54}" destId="{9541DB4A-C779-4FDB-A669-4609109B3ACB}" srcOrd="3" destOrd="0" parTransId="{B7BCBD94-47A1-4B7E-B6BF-9A42CA0B3096}" sibTransId="{8EB1356E-21C2-4933-992F-4530AFAAF2A6}"/>
    <dgm:cxn modelId="{EEC74FD6-88A1-4664-B6E2-4A4A98A14D7C}" type="presOf" srcId="{7903FE1B-FF88-4BDB-A54B-B036F7312F54}" destId="{D2D68289-D064-4431-9533-2491F018C8B6}" srcOrd="1" destOrd="0" presId="urn:microsoft.com/office/officeart/2009/3/layout/HorizontalOrganizationChart"/>
    <dgm:cxn modelId="{DE5664E4-D775-4CA8-A9CB-43D586F92E41}" type="presOf" srcId="{D1D42191-FC0C-4D62-A522-836B96B509BF}" destId="{5207AA6F-8F9F-4B0E-8EA8-C828DEF95B6C}" srcOrd="0" destOrd="0" presId="urn:microsoft.com/office/officeart/2009/3/layout/HorizontalOrganizationChart"/>
    <dgm:cxn modelId="{718182E8-60B6-4B1E-AC24-CB7E3ABB2D4D}" srcId="{FC298DDF-D08E-47B1-BBDA-03640E5A6E74}" destId="{07F88B7A-3624-43AC-B811-E8C730E9F1B3}" srcOrd="0" destOrd="0" parTransId="{338D4D6C-C812-4201-B113-B07882D302DA}" sibTransId="{AED8F70C-DA1A-4B49-8BFA-A3E991E00113}"/>
    <dgm:cxn modelId="{C19E74EC-0D6D-4961-9187-2257F8B2E639}" type="presOf" srcId="{9541DB4A-C779-4FDB-A669-4609109B3ACB}" destId="{33D713B7-BECB-4E53-9F76-00FDB8E5C880}" srcOrd="0" destOrd="0" presId="urn:microsoft.com/office/officeart/2009/3/layout/HorizontalOrganizationChart"/>
    <dgm:cxn modelId="{0B3E09EE-E21D-423A-93DA-80E6863FBF09}" srcId="{7903FE1B-FF88-4BDB-A54B-B036F7312F54}" destId="{FF6D3375-BB27-464C-9E96-C5AD18CD654A}" srcOrd="2" destOrd="0" parTransId="{D7CCC356-BC68-4031-87BA-4B7AD0968438}" sibTransId="{30AF96C5-2D60-4C9F-A239-6E72A9802608}"/>
    <dgm:cxn modelId="{D1824E11-F7D2-40EF-A9E0-942FFA3B08BB}" type="presParOf" srcId="{1D37D759-565E-4415-85C6-82F16A69EF6E}" destId="{DF031F42-D267-4BD2-A018-2CE832E3DAD6}" srcOrd="0" destOrd="0" presId="urn:microsoft.com/office/officeart/2009/3/layout/HorizontalOrganizationChart"/>
    <dgm:cxn modelId="{9C95D587-E585-4AB3-82E8-62AE241AFB9E}" type="presParOf" srcId="{DF031F42-D267-4BD2-A018-2CE832E3DAD6}" destId="{6D7E74F7-7130-4B05-BD6F-8ED637CBCF7F}" srcOrd="0" destOrd="0" presId="urn:microsoft.com/office/officeart/2009/3/layout/HorizontalOrganizationChart"/>
    <dgm:cxn modelId="{5700F337-B4EC-4D3B-B2A4-4CCE5D8ECCDB}" type="presParOf" srcId="{6D7E74F7-7130-4B05-BD6F-8ED637CBCF7F}" destId="{F909443E-3C35-4658-90C7-D3DF63366E03}" srcOrd="0" destOrd="0" presId="urn:microsoft.com/office/officeart/2009/3/layout/HorizontalOrganizationChart"/>
    <dgm:cxn modelId="{A5747C2A-D80F-4105-A008-307BD49198B9}" type="presParOf" srcId="{6D7E74F7-7130-4B05-BD6F-8ED637CBCF7F}" destId="{F11D5B0C-E5B3-4783-8939-8E2676124989}" srcOrd="1" destOrd="0" presId="urn:microsoft.com/office/officeart/2009/3/layout/HorizontalOrganizationChart"/>
    <dgm:cxn modelId="{21010181-E0B8-4FA1-AF36-DB76F2C48070}" type="presParOf" srcId="{DF031F42-D267-4BD2-A018-2CE832E3DAD6}" destId="{478D7331-67B9-47D3-86B6-454D345C7C47}" srcOrd="1" destOrd="0" presId="urn:microsoft.com/office/officeart/2009/3/layout/HorizontalOrganizationChart"/>
    <dgm:cxn modelId="{A244DE9A-373F-45AB-A909-FAA993009FAA}" type="presParOf" srcId="{478D7331-67B9-47D3-86B6-454D345C7C47}" destId="{07389105-5948-4872-8177-03C254C42CBE}" srcOrd="0" destOrd="0" presId="urn:microsoft.com/office/officeart/2009/3/layout/HorizontalOrganizationChart"/>
    <dgm:cxn modelId="{A38A56A3-861D-4FF4-80D4-F2ED1F7C8B9C}" type="presParOf" srcId="{478D7331-67B9-47D3-86B6-454D345C7C47}" destId="{7EBE834E-CEAE-49A4-AAC5-5C2CE45068D3}" srcOrd="1" destOrd="0" presId="urn:microsoft.com/office/officeart/2009/3/layout/HorizontalOrganizationChart"/>
    <dgm:cxn modelId="{9291BCB5-7E76-4B40-B98D-3FAEC41A4F2E}" type="presParOf" srcId="{7EBE834E-CEAE-49A4-AAC5-5C2CE45068D3}" destId="{A82C6BED-4CF5-433D-A4BD-600A008EF51C}" srcOrd="0" destOrd="0" presId="urn:microsoft.com/office/officeart/2009/3/layout/HorizontalOrganizationChart"/>
    <dgm:cxn modelId="{25D110D1-6501-4038-99FA-1A7431C62D26}" type="presParOf" srcId="{A82C6BED-4CF5-433D-A4BD-600A008EF51C}" destId="{BC026CB4-8D7E-463C-9374-046DF3EBD961}" srcOrd="0" destOrd="0" presId="urn:microsoft.com/office/officeart/2009/3/layout/HorizontalOrganizationChart"/>
    <dgm:cxn modelId="{CF18EAF5-EBA1-4255-AD8E-64737460DAAC}" type="presParOf" srcId="{A82C6BED-4CF5-433D-A4BD-600A008EF51C}" destId="{D2D68289-D064-4431-9533-2491F018C8B6}" srcOrd="1" destOrd="0" presId="urn:microsoft.com/office/officeart/2009/3/layout/HorizontalOrganizationChart"/>
    <dgm:cxn modelId="{79CDBB50-ECA6-4EF8-87A0-A0B233CA7160}" type="presParOf" srcId="{7EBE834E-CEAE-49A4-AAC5-5C2CE45068D3}" destId="{A5265E7B-5FDB-48EE-A06F-6B19762B9BD3}" srcOrd="1" destOrd="0" presId="urn:microsoft.com/office/officeart/2009/3/layout/HorizontalOrganizationChart"/>
    <dgm:cxn modelId="{E7913557-0527-4102-8880-5CECBD46A6BA}" type="presParOf" srcId="{A5265E7B-5FDB-48EE-A06F-6B19762B9BD3}" destId="{0206AC49-59A1-4BA1-A20D-1A10B41E5851}" srcOrd="0" destOrd="0" presId="urn:microsoft.com/office/officeart/2009/3/layout/HorizontalOrganizationChart"/>
    <dgm:cxn modelId="{03A61043-6D8D-4E9A-BC31-D86D4D3C5CC4}" type="presParOf" srcId="{A5265E7B-5FDB-48EE-A06F-6B19762B9BD3}" destId="{B68B7C65-4AE2-4B4A-9914-AA1F9C9B8739}" srcOrd="1" destOrd="0" presId="urn:microsoft.com/office/officeart/2009/3/layout/HorizontalOrganizationChart"/>
    <dgm:cxn modelId="{F8AE8559-64B3-4A5D-BB43-E826E8313E8A}" type="presParOf" srcId="{B68B7C65-4AE2-4B4A-9914-AA1F9C9B8739}" destId="{2748B861-9098-48D8-990A-710C091A4D14}" srcOrd="0" destOrd="0" presId="urn:microsoft.com/office/officeart/2009/3/layout/HorizontalOrganizationChart"/>
    <dgm:cxn modelId="{52330936-C889-45DF-9803-B246B03CE75D}" type="presParOf" srcId="{2748B861-9098-48D8-990A-710C091A4D14}" destId="{867DE0AF-8048-4D38-86A2-4F6A3624779C}" srcOrd="0" destOrd="0" presId="urn:microsoft.com/office/officeart/2009/3/layout/HorizontalOrganizationChart"/>
    <dgm:cxn modelId="{B2C467E3-6C20-4200-9194-71CE9D4339EF}" type="presParOf" srcId="{2748B861-9098-48D8-990A-710C091A4D14}" destId="{71211C14-CA2D-4336-8DBD-399D219F24EA}" srcOrd="1" destOrd="0" presId="urn:microsoft.com/office/officeart/2009/3/layout/HorizontalOrganizationChart"/>
    <dgm:cxn modelId="{A5F212C4-DF8A-4EA0-86DE-2D4892659247}" type="presParOf" srcId="{B68B7C65-4AE2-4B4A-9914-AA1F9C9B8739}" destId="{8F02C042-0C38-4C77-BF9C-856398BC7FD0}" srcOrd="1" destOrd="0" presId="urn:microsoft.com/office/officeart/2009/3/layout/HorizontalOrganizationChart"/>
    <dgm:cxn modelId="{69B5584C-0225-4CEC-8673-47CD7B6A191B}" type="presParOf" srcId="{B68B7C65-4AE2-4B4A-9914-AA1F9C9B8739}" destId="{CE0664D7-BB9F-4E3D-8B9A-6D164E0249D1}" srcOrd="2" destOrd="0" presId="urn:microsoft.com/office/officeart/2009/3/layout/HorizontalOrganizationChart"/>
    <dgm:cxn modelId="{95BD3FFC-3D6B-4A05-AC2D-B066D949D0A6}" type="presParOf" srcId="{A5265E7B-5FDB-48EE-A06F-6B19762B9BD3}" destId="{186AD9CB-3C30-45C4-960B-5C537FA0CE8F}" srcOrd="2" destOrd="0" presId="urn:microsoft.com/office/officeart/2009/3/layout/HorizontalOrganizationChart"/>
    <dgm:cxn modelId="{DEFE82EC-5A96-437F-BE23-993C7BB06D01}" type="presParOf" srcId="{A5265E7B-5FDB-48EE-A06F-6B19762B9BD3}" destId="{AB042EBF-3F73-4353-AE13-3C2F94FA8E85}" srcOrd="3" destOrd="0" presId="urn:microsoft.com/office/officeart/2009/3/layout/HorizontalOrganizationChart"/>
    <dgm:cxn modelId="{1057CD4E-DABF-4FD1-BD8B-0034326C9C0A}" type="presParOf" srcId="{AB042EBF-3F73-4353-AE13-3C2F94FA8E85}" destId="{C57869F4-0F41-4CD6-B8A8-4B5F1A0AFCC4}" srcOrd="0" destOrd="0" presId="urn:microsoft.com/office/officeart/2009/3/layout/HorizontalOrganizationChart"/>
    <dgm:cxn modelId="{EF040358-566A-4FC7-8837-38196C2EDFD5}" type="presParOf" srcId="{C57869F4-0F41-4CD6-B8A8-4B5F1A0AFCC4}" destId="{02B6E09D-156B-44EF-8D7D-C278D6E70254}" srcOrd="0" destOrd="0" presId="urn:microsoft.com/office/officeart/2009/3/layout/HorizontalOrganizationChart"/>
    <dgm:cxn modelId="{DB0A355D-2BF4-43AF-9B4B-47C3E0DA7B0D}" type="presParOf" srcId="{C57869F4-0F41-4CD6-B8A8-4B5F1A0AFCC4}" destId="{03ED0E65-A961-4A25-8884-769FC5F7DC24}" srcOrd="1" destOrd="0" presId="urn:microsoft.com/office/officeart/2009/3/layout/HorizontalOrganizationChart"/>
    <dgm:cxn modelId="{09B1009B-748B-4E13-B1AF-24BE16CC6050}" type="presParOf" srcId="{AB042EBF-3F73-4353-AE13-3C2F94FA8E85}" destId="{F17F642B-C0DF-441D-81D5-B6A1FA1CD815}" srcOrd="1" destOrd="0" presId="urn:microsoft.com/office/officeart/2009/3/layout/HorizontalOrganizationChart"/>
    <dgm:cxn modelId="{558CF0F8-A9D2-4D42-ACBE-A05D43D3271B}" type="presParOf" srcId="{AB042EBF-3F73-4353-AE13-3C2F94FA8E85}" destId="{0E5274D0-0AA2-4D15-8D62-EE31529CDA9D}" srcOrd="2" destOrd="0" presId="urn:microsoft.com/office/officeart/2009/3/layout/HorizontalOrganizationChart"/>
    <dgm:cxn modelId="{763704AE-5FB6-4A64-AC7B-E33804AFCAEC}" type="presParOf" srcId="{A5265E7B-5FDB-48EE-A06F-6B19762B9BD3}" destId="{E52B6735-AAE8-4B38-B36A-DB86BBAAEF10}" srcOrd="4" destOrd="0" presId="urn:microsoft.com/office/officeart/2009/3/layout/HorizontalOrganizationChart"/>
    <dgm:cxn modelId="{667260E8-A77A-4BBD-81FF-E8D6400DCBDE}" type="presParOf" srcId="{A5265E7B-5FDB-48EE-A06F-6B19762B9BD3}" destId="{E5C8989E-36BE-4BA2-9DD3-11A7E9643237}" srcOrd="5" destOrd="0" presId="urn:microsoft.com/office/officeart/2009/3/layout/HorizontalOrganizationChart"/>
    <dgm:cxn modelId="{30B1FB01-1E25-45D2-ABCF-0AD78C77485F}" type="presParOf" srcId="{E5C8989E-36BE-4BA2-9DD3-11A7E9643237}" destId="{D1CF2A6E-4FB8-43BA-934C-7CB8AD373994}" srcOrd="0" destOrd="0" presId="urn:microsoft.com/office/officeart/2009/3/layout/HorizontalOrganizationChart"/>
    <dgm:cxn modelId="{36484E2D-1A82-469C-B237-C3EA3D7A0CD9}" type="presParOf" srcId="{D1CF2A6E-4FB8-43BA-934C-7CB8AD373994}" destId="{2D8CEB91-C219-481C-9475-8E72C8B2020C}" srcOrd="0" destOrd="0" presId="urn:microsoft.com/office/officeart/2009/3/layout/HorizontalOrganizationChart"/>
    <dgm:cxn modelId="{D7951E0F-4132-4D7E-BA22-99704105F59E}" type="presParOf" srcId="{D1CF2A6E-4FB8-43BA-934C-7CB8AD373994}" destId="{F01DC451-8D09-44AB-AAC9-AB3C4F40FD8B}" srcOrd="1" destOrd="0" presId="urn:microsoft.com/office/officeart/2009/3/layout/HorizontalOrganizationChart"/>
    <dgm:cxn modelId="{502C7F52-ED15-4ABE-B9C2-6F4034FE81E6}" type="presParOf" srcId="{E5C8989E-36BE-4BA2-9DD3-11A7E9643237}" destId="{E154D892-58FD-4ED4-9271-6F9E26A2CDAD}" srcOrd="1" destOrd="0" presId="urn:microsoft.com/office/officeart/2009/3/layout/HorizontalOrganizationChart"/>
    <dgm:cxn modelId="{83E7BE66-896C-4AC1-B9A1-D1B1F055D866}" type="presParOf" srcId="{E5C8989E-36BE-4BA2-9DD3-11A7E9643237}" destId="{69819073-8FC5-47C2-8F0A-32A1A8B3434B}" srcOrd="2" destOrd="0" presId="urn:microsoft.com/office/officeart/2009/3/layout/HorizontalOrganizationChart"/>
    <dgm:cxn modelId="{A2EC8C6A-0B6C-4E3A-A400-88279B1BF204}" type="presParOf" srcId="{A5265E7B-5FDB-48EE-A06F-6B19762B9BD3}" destId="{714CC1B8-D526-458E-B84A-0E0121FC81C4}" srcOrd="6" destOrd="0" presId="urn:microsoft.com/office/officeart/2009/3/layout/HorizontalOrganizationChart"/>
    <dgm:cxn modelId="{29E243F5-BE46-487F-A8B4-EB828817589D}" type="presParOf" srcId="{A5265E7B-5FDB-48EE-A06F-6B19762B9BD3}" destId="{C9EE14D6-5788-4452-B837-4A324F3357DA}" srcOrd="7" destOrd="0" presId="urn:microsoft.com/office/officeart/2009/3/layout/HorizontalOrganizationChart"/>
    <dgm:cxn modelId="{40EAE7CB-4A9A-450C-AFAF-8E984964A70D}" type="presParOf" srcId="{C9EE14D6-5788-4452-B837-4A324F3357DA}" destId="{DE1080B5-6454-488C-A967-6FE8E8F42998}" srcOrd="0" destOrd="0" presId="urn:microsoft.com/office/officeart/2009/3/layout/HorizontalOrganizationChart"/>
    <dgm:cxn modelId="{6F89E8E0-1343-48F4-99D5-6A91852FFEEA}" type="presParOf" srcId="{DE1080B5-6454-488C-A967-6FE8E8F42998}" destId="{33D713B7-BECB-4E53-9F76-00FDB8E5C880}" srcOrd="0" destOrd="0" presId="urn:microsoft.com/office/officeart/2009/3/layout/HorizontalOrganizationChart"/>
    <dgm:cxn modelId="{9090A827-C762-4F49-83BB-0901E94F0749}" type="presParOf" srcId="{DE1080B5-6454-488C-A967-6FE8E8F42998}" destId="{B5F03563-3902-4395-962D-C3ACE7CBA075}" srcOrd="1" destOrd="0" presId="urn:microsoft.com/office/officeart/2009/3/layout/HorizontalOrganizationChart"/>
    <dgm:cxn modelId="{C1EC745C-4FE3-4B11-8606-7DDE87505E4E}" type="presParOf" srcId="{C9EE14D6-5788-4452-B837-4A324F3357DA}" destId="{41FD9A67-A9AA-4561-A8DB-4292F22B3BEF}" srcOrd="1" destOrd="0" presId="urn:microsoft.com/office/officeart/2009/3/layout/HorizontalOrganizationChart"/>
    <dgm:cxn modelId="{D54D630C-548E-4754-B14D-A30B20B0DE1A}" type="presParOf" srcId="{C9EE14D6-5788-4452-B837-4A324F3357DA}" destId="{4E46FB44-B878-4801-9574-6CB3F2AEFEE1}" srcOrd="2" destOrd="0" presId="urn:microsoft.com/office/officeart/2009/3/layout/HorizontalOrganizationChart"/>
    <dgm:cxn modelId="{85F189BB-B76D-491F-A4AD-F6C0FB4696D4}" type="presParOf" srcId="{A5265E7B-5FDB-48EE-A06F-6B19762B9BD3}" destId="{9947FC31-37CE-4907-98AD-1B633937D40A}" srcOrd="8" destOrd="0" presId="urn:microsoft.com/office/officeart/2009/3/layout/HorizontalOrganizationChart"/>
    <dgm:cxn modelId="{7D453E0E-9DA1-4EAD-85DC-7A73403137AD}" type="presParOf" srcId="{A5265E7B-5FDB-48EE-A06F-6B19762B9BD3}" destId="{65BFC090-FA6D-4A01-9507-6BD52972FB6E}" srcOrd="9" destOrd="0" presId="urn:microsoft.com/office/officeart/2009/3/layout/HorizontalOrganizationChart"/>
    <dgm:cxn modelId="{BD4627E9-CEFA-4EA0-A2C0-33F4009E37E7}" type="presParOf" srcId="{65BFC090-FA6D-4A01-9507-6BD52972FB6E}" destId="{8475B4F6-C393-4FF1-8B45-C4CD11F07C9E}" srcOrd="0" destOrd="0" presId="urn:microsoft.com/office/officeart/2009/3/layout/HorizontalOrganizationChart"/>
    <dgm:cxn modelId="{846B777C-30E8-4BB5-8AB0-0B80725EDF40}" type="presParOf" srcId="{8475B4F6-C393-4FF1-8B45-C4CD11F07C9E}" destId="{4EC99B7B-6C3D-4212-B96F-9690F1E1E915}" srcOrd="0" destOrd="0" presId="urn:microsoft.com/office/officeart/2009/3/layout/HorizontalOrganizationChart"/>
    <dgm:cxn modelId="{D95E1774-FC34-4767-B09C-97245D26345E}" type="presParOf" srcId="{8475B4F6-C393-4FF1-8B45-C4CD11F07C9E}" destId="{A9AA03BC-28E5-4C41-8D78-2FA47B8323F3}" srcOrd="1" destOrd="0" presId="urn:microsoft.com/office/officeart/2009/3/layout/HorizontalOrganizationChart"/>
    <dgm:cxn modelId="{585E07A4-E303-47A9-B5F8-3E21FC9C3C1E}" type="presParOf" srcId="{65BFC090-FA6D-4A01-9507-6BD52972FB6E}" destId="{6E1AD8CB-279E-4057-9D95-D068F004EBB4}" srcOrd="1" destOrd="0" presId="urn:microsoft.com/office/officeart/2009/3/layout/HorizontalOrganizationChart"/>
    <dgm:cxn modelId="{9B853EC0-4D4E-4B69-9695-5A12D4D42E45}" type="presParOf" srcId="{65BFC090-FA6D-4A01-9507-6BD52972FB6E}" destId="{360CBD90-525C-4A64-9FCE-61284DC67EBD}" srcOrd="2" destOrd="0" presId="urn:microsoft.com/office/officeart/2009/3/layout/HorizontalOrganizationChart"/>
    <dgm:cxn modelId="{84BE2896-A5B3-4E64-944C-977B7401F2B1}" type="presParOf" srcId="{A5265E7B-5FDB-48EE-A06F-6B19762B9BD3}" destId="{4D257CF4-AB6F-4AE4-B5BD-0E53EF65F938}" srcOrd="10" destOrd="0" presId="urn:microsoft.com/office/officeart/2009/3/layout/HorizontalOrganizationChart"/>
    <dgm:cxn modelId="{B3BA8805-94CA-49F7-AB77-6CA6822D01BE}" type="presParOf" srcId="{A5265E7B-5FDB-48EE-A06F-6B19762B9BD3}" destId="{E22DAECE-933D-49C5-8F26-DD262BCEAB2C}" srcOrd="11" destOrd="0" presId="urn:microsoft.com/office/officeart/2009/3/layout/HorizontalOrganizationChart"/>
    <dgm:cxn modelId="{E2BC150C-6AA2-4FB4-97B2-7A37CA8B769B}" type="presParOf" srcId="{E22DAECE-933D-49C5-8F26-DD262BCEAB2C}" destId="{AC31DB9E-45AF-4B75-97FE-02541522D5CF}" srcOrd="0" destOrd="0" presId="urn:microsoft.com/office/officeart/2009/3/layout/HorizontalOrganizationChart"/>
    <dgm:cxn modelId="{0866AB7A-1FEC-441A-9446-12CF63914750}" type="presParOf" srcId="{AC31DB9E-45AF-4B75-97FE-02541522D5CF}" destId="{5207AA6F-8F9F-4B0E-8EA8-C828DEF95B6C}" srcOrd="0" destOrd="0" presId="urn:microsoft.com/office/officeart/2009/3/layout/HorizontalOrganizationChart"/>
    <dgm:cxn modelId="{55E41C36-F8D6-4138-AD64-A2F9EE8AA9E2}" type="presParOf" srcId="{AC31DB9E-45AF-4B75-97FE-02541522D5CF}" destId="{4C9CA916-4370-478C-9AB5-779D537384A2}" srcOrd="1" destOrd="0" presId="urn:microsoft.com/office/officeart/2009/3/layout/HorizontalOrganizationChart"/>
    <dgm:cxn modelId="{5A867E64-DF2C-400A-9D43-334CEA0532F7}" type="presParOf" srcId="{E22DAECE-933D-49C5-8F26-DD262BCEAB2C}" destId="{05BC77B3-7C42-48EE-A6EA-5E29A49CF15D}" srcOrd="1" destOrd="0" presId="urn:microsoft.com/office/officeart/2009/3/layout/HorizontalOrganizationChart"/>
    <dgm:cxn modelId="{E980FE82-5634-45EF-962B-5C50E06C53D1}" type="presParOf" srcId="{E22DAECE-933D-49C5-8F26-DD262BCEAB2C}" destId="{55EE2CEA-E9EB-46AC-A2D0-A55342A36E45}" srcOrd="2" destOrd="0" presId="urn:microsoft.com/office/officeart/2009/3/layout/HorizontalOrganizationChart"/>
    <dgm:cxn modelId="{1160E36C-2F4D-4A7F-B9BC-37DC61D00DB9}" type="presParOf" srcId="{7EBE834E-CEAE-49A4-AAC5-5C2CE45068D3}" destId="{D6421F0C-BAD0-48C0-8D1C-A5613D417084}" srcOrd="2" destOrd="0" presId="urn:microsoft.com/office/officeart/2009/3/layout/HorizontalOrganizationChart"/>
    <dgm:cxn modelId="{0A307843-E795-485E-B7FC-E7BFFBA6FA3A}" type="presParOf" srcId="{DF031F42-D267-4BD2-A018-2CE832E3DAD6}" destId="{A8ED3DD6-504E-4567-B76B-52A68DEB346C}"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8BEA6C-42A0-49A9-A362-8BC243DBB212}" type="doc">
      <dgm:prSet loTypeId="urn:microsoft.com/office/officeart/2005/8/layout/hierarchy6" loCatId="hierarchy" qsTypeId="urn:microsoft.com/office/officeart/2005/8/quickstyle/simple1" qsCatId="simple" csTypeId="urn:microsoft.com/office/officeart/2005/8/colors/colorful3" csCatId="colorful" phldr="1"/>
      <dgm:spPr/>
      <dgm:t>
        <a:bodyPr/>
        <a:lstStyle/>
        <a:p>
          <a:endParaRPr lang="en-US"/>
        </a:p>
      </dgm:t>
    </dgm:pt>
    <dgm:pt modelId="{2F1FC508-D00F-4C21-9EDF-5BCB55657D35}">
      <dgm:prSet phldrT="[Text]" custT="1"/>
      <dgm:spPr/>
      <dgm:t>
        <a:bodyPr/>
        <a:lstStyle/>
        <a:p>
          <a:r>
            <a:rPr lang="en-US" sz="1800" dirty="0"/>
            <a:t>County level</a:t>
          </a:r>
        </a:p>
      </dgm:t>
    </dgm:pt>
    <dgm:pt modelId="{0D333908-661A-4375-A2DE-A6F16499C2A2}" type="parTrans" cxnId="{CFF86E04-36E7-4DE5-AF7C-C2DB07B9CA9F}">
      <dgm:prSet/>
      <dgm:spPr/>
      <dgm:t>
        <a:bodyPr/>
        <a:lstStyle/>
        <a:p>
          <a:endParaRPr lang="en-US" sz="1800"/>
        </a:p>
      </dgm:t>
    </dgm:pt>
    <dgm:pt modelId="{73890FBD-A5D8-4C94-AA3E-9E078500B320}" type="sibTrans" cxnId="{CFF86E04-36E7-4DE5-AF7C-C2DB07B9CA9F}">
      <dgm:prSet/>
      <dgm:spPr/>
      <dgm:t>
        <a:bodyPr/>
        <a:lstStyle/>
        <a:p>
          <a:endParaRPr lang="en-US" sz="1800"/>
        </a:p>
      </dgm:t>
    </dgm:pt>
    <dgm:pt modelId="{3A895D77-AD19-4DC5-9A9A-B2521218C637}">
      <dgm:prSet phldrT="[Text]" custT="1"/>
      <dgm:spPr/>
      <dgm:t>
        <a:bodyPr/>
        <a:lstStyle/>
        <a:p>
          <a:r>
            <a:rPr lang="en-US" sz="1800" dirty="0"/>
            <a:t>A.1</a:t>
          </a:r>
        </a:p>
      </dgm:t>
    </dgm:pt>
    <dgm:pt modelId="{1BF49802-FAB7-408D-8803-3F94D4E6F691}" type="parTrans" cxnId="{768EE0F6-97EB-408D-87FA-CCA60A538FDF}">
      <dgm:prSet/>
      <dgm:spPr/>
      <dgm:t>
        <a:bodyPr/>
        <a:lstStyle/>
        <a:p>
          <a:endParaRPr lang="en-US" sz="1800"/>
        </a:p>
      </dgm:t>
    </dgm:pt>
    <dgm:pt modelId="{435FA880-CB54-4A82-B02B-E729D9F78507}" type="sibTrans" cxnId="{768EE0F6-97EB-408D-87FA-CCA60A538FDF}">
      <dgm:prSet/>
      <dgm:spPr/>
      <dgm:t>
        <a:bodyPr/>
        <a:lstStyle/>
        <a:p>
          <a:endParaRPr lang="en-US" sz="1800"/>
        </a:p>
      </dgm:t>
    </dgm:pt>
    <dgm:pt modelId="{5E1C3F2B-2B04-4A42-9E6E-0454B36E6810}">
      <dgm:prSet phldrT="[Text]" custT="1"/>
      <dgm:spPr/>
      <dgm:t>
        <a:bodyPr/>
        <a:lstStyle/>
        <a:p>
          <a:r>
            <a:rPr lang="en-US" sz="1800" dirty="0"/>
            <a:t>Inc. 1</a:t>
          </a:r>
        </a:p>
      </dgm:t>
    </dgm:pt>
    <dgm:pt modelId="{FB2B41BC-1A20-4BFC-94C8-2E383EAC7C0A}" type="parTrans" cxnId="{89A677B7-FD76-449D-AFAB-9B7CF1CD6F24}">
      <dgm:prSet/>
      <dgm:spPr/>
      <dgm:t>
        <a:bodyPr/>
        <a:lstStyle/>
        <a:p>
          <a:endParaRPr lang="en-US" sz="1800"/>
        </a:p>
      </dgm:t>
    </dgm:pt>
    <dgm:pt modelId="{64764501-B864-41F9-A375-806A7B568A31}" type="sibTrans" cxnId="{89A677B7-FD76-449D-AFAB-9B7CF1CD6F24}">
      <dgm:prSet/>
      <dgm:spPr/>
      <dgm:t>
        <a:bodyPr/>
        <a:lstStyle/>
        <a:p>
          <a:endParaRPr lang="en-US" sz="1800"/>
        </a:p>
      </dgm:t>
    </dgm:pt>
    <dgm:pt modelId="{13430FC5-A64C-4335-B2C9-4F8B738954C2}">
      <dgm:prSet phldrT="[Text]" custT="1"/>
      <dgm:spPr/>
      <dgm:t>
        <a:bodyPr/>
        <a:lstStyle/>
        <a:p>
          <a:r>
            <a:rPr lang="en-US" sz="1800" dirty="0"/>
            <a:t>…Inc. </a:t>
          </a:r>
          <a:r>
            <a:rPr lang="en-US" sz="1800" i="1" dirty="0"/>
            <a:t>N</a:t>
          </a:r>
        </a:p>
      </dgm:t>
    </dgm:pt>
    <dgm:pt modelId="{8B793F89-C6C3-4EE2-A184-41F9305F9400}" type="parTrans" cxnId="{E2540096-A36C-4A98-BCDF-3964B251A871}">
      <dgm:prSet/>
      <dgm:spPr/>
      <dgm:t>
        <a:bodyPr/>
        <a:lstStyle/>
        <a:p>
          <a:endParaRPr lang="en-US" sz="1800"/>
        </a:p>
      </dgm:t>
    </dgm:pt>
    <dgm:pt modelId="{4B6A2EF4-C99E-4EE7-B091-BDD85889EA3D}" type="sibTrans" cxnId="{E2540096-A36C-4A98-BCDF-3964B251A871}">
      <dgm:prSet/>
      <dgm:spPr/>
      <dgm:t>
        <a:bodyPr/>
        <a:lstStyle/>
        <a:p>
          <a:endParaRPr lang="en-US" sz="1800"/>
        </a:p>
      </dgm:t>
    </dgm:pt>
    <dgm:pt modelId="{7A89DEAA-08AD-4E51-9A5C-7B85E7011D1B}">
      <dgm:prSet phldrT="[Text]" custT="1"/>
      <dgm:spPr/>
      <dgm:t>
        <a:bodyPr/>
        <a:lstStyle/>
        <a:p>
          <a:r>
            <a:rPr lang="en-US" sz="1800" dirty="0"/>
            <a:t>A. 2</a:t>
          </a:r>
        </a:p>
      </dgm:t>
    </dgm:pt>
    <dgm:pt modelId="{F8226C23-8843-4445-922A-84D93214325E}" type="parTrans" cxnId="{19248E0E-71B4-4DC2-B6EA-570A2EA1989F}">
      <dgm:prSet/>
      <dgm:spPr/>
      <dgm:t>
        <a:bodyPr/>
        <a:lstStyle/>
        <a:p>
          <a:endParaRPr lang="en-US" sz="1800"/>
        </a:p>
      </dgm:t>
    </dgm:pt>
    <dgm:pt modelId="{2C0CC727-1D78-4DE5-A4E4-44B440D2B8A0}" type="sibTrans" cxnId="{19248E0E-71B4-4DC2-B6EA-570A2EA1989F}">
      <dgm:prSet/>
      <dgm:spPr/>
      <dgm:t>
        <a:bodyPr/>
        <a:lstStyle/>
        <a:p>
          <a:endParaRPr lang="en-US" sz="1800"/>
        </a:p>
      </dgm:t>
    </dgm:pt>
    <dgm:pt modelId="{CEB0B34C-61D2-4005-A304-FBBDB3EC4F00}">
      <dgm:prSet phldrT="[Text]" custT="1"/>
      <dgm:spPr/>
      <dgm:t>
        <a:bodyPr/>
        <a:lstStyle/>
        <a:p>
          <a:r>
            <a:rPr lang="en-US" sz="1800" dirty="0"/>
            <a:t>Inc.</a:t>
          </a:r>
          <a:r>
            <a:rPr lang="en-US" sz="1800" i="1" dirty="0"/>
            <a:t>1..N</a:t>
          </a:r>
        </a:p>
      </dgm:t>
    </dgm:pt>
    <dgm:pt modelId="{2890845B-AF5F-4974-A6EB-AE290900251C}" type="parTrans" cxnId="{45A07276-AF04-4B3D-8214-DB6879914D1B}">
      <dgm:prSet/>
      <dgm:spPr/>
      <dgm:t>
        <a:bodyPr/>
        <a:lstStyle/>
        <a:p>
          <a:endParaRPr lang="en-US" sz="1800"/>
        </a:p>
      </dgm:t>
    </dgm:pt>
    <dgm:pt modelId="{7A7D394A-491C-4195-AB13-E38DBE0C2C2E}" type="sibTrans" cxnId="{45A07276-AF04-4B3D-8214-DB6879914D1B}">
      <dgm:prSet/>
      <dgm:spPr/>
      <dgm:t>
        <a:bodyPr/>
        <a:lstStyle/>
        <a:p>
          <a:endParaRPr lang="en-US" sz="1800"/>
        </a:p>
      </dgm:t>
    </dgm:pt>
    <dgm:pt modelId="{830F8854-F5C6-4ABF-95B3-0C0CAF78B260}">
      <dgm:prSet phldrT="[Text]" custT="1"/>
      <dgm:spPr/>
      <dgm:t>
        <a:bodyPr/>
        <a:lstStyle/>
        <a:p>
          <a:r>
            <a:rPr lang="en-US" sz="1800" dirty="0"/>
            <a:t>Annual County Level</a:t>
          </a:r>
        </a:p>
      </dgm:t>
    </dgm:pt>
    <dgm:pt modelId="{55473DBD-F9AC-4F78-9D5E-970824F9E893}" type="parTrans" cxnId="{19C11E9C-9C4C-4491-BCF3-8D3A948892D3}">
      <dgm:prSet/>
      <dgm:spPr/>
      <dgm:t>
        <a:bodyPr/>
        <a:lstStyle/>
        <a:p>
          <a:endParaRPr lang="en-US" sz="1800"/>
        </a:p>
      </dgm:t>
    </dgm:pt>
    <dgm:pt modelId="{FD5A144F-06D2-42DB-B8EA-B54FA5AF7E0C}" type="sibTrans" cxnId="{19C11E9C-9C4C-4491-BCF3-8D3A948892D3}">
      <dgm:prSet/>
      <dgm:spPr/>
      <dgm:t>
        <a:bodyPr/>
        <a:lstStyle/>
        <a:p>
          <a:endParaRPr lang="en-US" sz="1800"/>
        </a:p>
      </dgm:t>
    </dgm:pt>
    <dgm:pt modelId="{F789A025-81AA-4F95-8BF9-081D394A08CE}">
      <dgm:prSet phldrT="[Text]" custT="1"/>
      <dgm:spPr/>
      <dgm:t>
        <a:bodyPr/>
        <a:lstStyle/>
        <a:p>
          <a:r>
            <a:rPr lang="en-US" sz="1800" dirty="0"/>
            <a:t>Monthly Agency Level</a:t>
          </a:r>
        </a:p>
      </dgm:t>
    </dgm:pt>
    <dgm:pt modelId="{0595DC02-3F81-4F61-95F3-E149E7C1BFE2}" type="parTrans" cxnId="{F0B142C4-D9BA-4F78-8323-B86DEAFDD036}">
      <dgm:prSet/>
      <dgm:spPr/>
      <dgm:t>
        <a:bodyPr/>
        <a:lstStyle/>
        <a:p>
          <a:endParaRPr lang="en-US" sz="1800"/>
        </a:p>
      </dgm:t>
    </dgm:pt>
    <dgm:pt modelId="{51E93B4C-C483-4975-B71A-02043BF10938}" type="sibTrans" cxnId="{F0B142C4-D9BA-4F78-8323-B86DEAFDD036}">
      <dgm:prSet/>
      <dgm:spPr/>
      <dgm:t>
        <a:bodyPr/>
        <a:lstStyle/>
        <a:p>
          <a:endParaRPr lang="en-US" sz="1800"/>
        </a:p>
      </dgm:t>
    </dgm:pt>
    <dgm:pt modelId="{E88A7FA1-A8EB-4B0A-AEFC-CA7D605EBF50}">
      <dgm:prSet phldrT="[Text]" custT="1"/>
      <dgm:spPr/>
      <dgm:t>
        <a:bodyPr/>
        <a:lstStyle/>
        <a:p>
          <a:r>
            <a:rPr lang="en-US" sz="1800" dirty="0"/>
            <a:t>Incident Level</a:t>
          </a:r>
        </a:p>
      </dgm:t>
    </dgm:pt>
    <dgm:pt modelId="{05A61008-6454-4735-B12D-8129261F7F94}" type="parTrans" cxnId="{15A3402A-88B2-4EA2-A4AB-34A58AD35B5C}">
      <dgm:prSet/>
      <dgm:spPr/>
      <dgm:t>
        <a:bodyPr/>
        <a:lstStyle/>
        <a:p>
          <a:endParaRPr lang="en-US" sz="1800"/>
        </a:p>
      </dgm:t>
    </dgm:pt>
    <dgm:pt modelId="{EBB19429-441C-4E0A-AF3D-AFE25064D358}" type="sibTrans" cxnId="{15A3402A-88B2-4EA2-A4AB-34A58AD35B5C}">
      <dgm:prSet/>
      <dgm:spPr/>
      <dgm:t>
        <a:bodyPr/>
        <a:lstStyle/>
        <a:p>
          <a:endParaRPr lang="en-US" sz="1800"/>
        </a:p>
      </dgm:t>
    </dgm:pt>
    <dgm:pt modelId="{313B6158-AD47-4A34-8BCF-06E63E6BDBBA}">
      <dgm:prSet phldrT="[Text]" custT="1"/>
      <dgm:spPr/>
      <dgm:t>
        <a:bodyPr/>
        <a:lstStyle/>
        <a:p>
          <a:r>
            <a:rPr lang="en-US" sz="1800" dirty="0"/>
            <a:t>Vic. 1</a:t>
          </a:r>
        </a:p>
      </dgm:t>
    </dgm:pt>
    <dgm:pt modelId="{F915C463-037B-4B18-B930-72D22FF019F5}" type="parTrans" cxnId="{C023888D-C1CA-4A16-84C3-363D26914A92}">
      <dgm:prSet/>
      <dgm:spPr/>
      <dgm:t>
        <a:bodyPr/>
        <a:lstStyle/>
        <a:p>
          <a:endParaRPr lang="en-US" sz="1800"/>
        </a:p>
      </dgm:t>
    </dgm:pt>
    <dgm:pt modelId="{9096C572-D5A8-4120-8CD6-93007EBF193E}" type="sibTrans" cxnId="{C023888D-C1CA-4A16-84C3-363D26914A92}">
      <dgm:prSet/>
      <dgm:spPr/>
      <dgm:t>
        <a:bodyPr/>
        <a:lstStyle/>
        <a:p>
          <a:endParaRPr lang="en-US" sz="1800"/>
        </a:p>
      </dgm:t>
    </dgm:pt>
    <dgm:pt modelId="{070479B8-269A-4CC0-B323-0709ACE6D385}">
      <dgm:prSet phldrT="[Text]" custT="1"/>
      <dgm:spPr/>
      <dgm:t>
        <a:bodyPr/>
        <a:lstStyle/>
        <a:p>
          <a:r>
            <a:rPr lang="en-US" sz="1800" dirty="0"/>
            <a:t>Vic. 2</a:t>
          </a:r>
        </a:p>
      </dgm:t>
    </dgm:pt>
    <dgm:pt modelId="{F303D1AD-D869-4685-8F04-05C5F4914912}" type="parTrans" cxnId="{AF4EBE8B-A8BA-4912-8F16-579C1F3068F4}">
      <dgm:prSet/>
      <dgm:spPr/>
      <dgm:t>
        <a:bodyPr/>
        <a:lstStyle/>
        <a:p>
          <a:endParaRPr lang="en-US" sz="1800"/>
        </a:p>
      </dgm:t>
    </dgm:pt>
    <dgm:pt modelId="{1AFFF1CE-C790-4D72-9410-9BC30B8F38FE}" type="sibTrans" cxnId="{AF4EBE8B-A8BA-4912-8F16-579C1F3068F4}">
      <dgm:prSet/>
      <dgm:spPr/>
      <dgm:t>
        <a:bodyPr/>
        <a:lstStyle/>
        <a:p>
          <a:endParaRPr lang="en-US" sz="1800"/>
        </a:p>
      </dgm:t>
    </dgm:pt>
    <dgm:pt modelId="{94373BC8-3742-4765-85B2-599B51541DF5}">
      <dgm:prSet phldrT="[Text]" custT="1"/>
      <dgm:spPr/>
      <dgm:t>
        <a:bodyPr/>
        <a:lstStyle/>
        <a:p>
          <a:r>
            <a:rPr lang="en-US" sz="1800" dirty="0"/>
            <a:t>Victim Level</a:t>
          </a:r>
        </a:p>
      </dgm:t>
    </dgm:pt>
    <dgm:pt modelId="{9ABE8E0C-C741-4685-A805-2F2A1FAAFF27}" type="parTrans" cxnId="{F6334721-C79A-4D7C-BED2-2B2C4F9144C0}">
      <dgm:prSet/>
      <dgm:spPr/>
      <dgm:t>
        <a:bodyPr/>
        <a:lstStyle/>
        <a:p>
          <a:endParaRPr lang="en-US" sz="1800"/>
        </a:p>
      </dgm:t>
    </dgm:pt>
    <dgm:pt modelId="{C850B126-12A9-48CF-87E3-9304656041AB}" type="sibTrans" cxnId="{F6334721-C79A-4D7C-BED2-2B2C4F9144C0}">
      <dgm:prSet/>
      <dgm:spPr/>
      <dgm:t>
        <a:bodyPr/>
        <a:lstStyle/>
        <a:p>
          <a:endParaRPr lang="en-US" sz="1800"/>
        </a:p>
      </dgm:t>
    </dgm:pt>
    <dgm:pt modelId="{9DC3D0BA-2391-4B54-9BFC-AEF81696A6A5}">
      <dgm:prSet phldrT="[Text]" custT="1"/>
      <dgm:spPr/>
      <dgm:t>
        <a:bodyPr/>
        <a:lstStyle/>
        <a:p>
          <a:r>
            <a:rPr lang="en-US" sz="1800" i="0" dirty="0"/>
            <a:t>A. 3</a:t>
          </a:r>
        </a:p>
      </dgm:t>
    </dgm:pt>
    <dgm:pt modelId="{16D660E8-83DC-4A64-A779-29053F025990}" type="parTrans" cxnId="{9A76B412-F04C-416B-AD21-C67CA76EFB22}">
      <dgm:prSet/>
      <dgm:spPr/>
      <dgm:t>
        <a:bodyPr/>
        <a:lstStyle/>
        <a:p>
          <a:endParaRPr lang="en-US" sz="1800"/>
        </a:p>
      </dgm:t>
    </dgm:pt>
    <dgm:pt modelId="{70B54481-D9DC-440B-A474-11036F63C1BF}" type="sibTrans" cxnId="{9A76B412-F04C-416B-AD21-C67CA76EFB22}">
      <dgm:prSet/>
      <dgm:spPr/>
      <dgm:t>
        <a:bodyPr/>
        <a:lstStyle/>
        <a:p>
          <a:endParaRPr lang="en-US" sz="1800"/>
        </a:p>
      </dgm:t>
    </dgm:pt>
    <dgm:pt modelId="{6AFF732F-B5B7-479C-A906-F685D9B675A9}" type="pres">
      <dgm:prSet presAssocID="{6E8BEA6C-42A0-49A9-A362-8BC243DBB212}" presName="mainComposite" presStyleCnt="0">
        <dgm:presLayoutVars>
          <dgm:chPref val="1"/>
          <dgm:dir/>
          <dgm:animOne val="branch"/>
          <dgm:animLvl val="lvl"/>
          <dgm:resizeHandles val="exact"/>
        </dgm:presLayoutVars>
      </dgm:prSet>
      <dgm:spPr/>
    </dgm:pt>
    <dgm:pt modelId="{84D5E40D-3569-4F07-8DEF-328DCB91A8BA}" type="pres">
      <dgm:prSet presAssocID="{6E8BEA6C-42A0-49A9-A362-8BC243DBB212}" presName="hierFlow" presStyleCnt="0"/>
      <dgm:spPr/>
    </dgm:pt>
    <dgm:pt modelId="{659F200A-9227-4C53-963F-26E4DAFEC067}" type="pres">
      <dgm:prSet presAssocID="{6E8BEA6C-42A0-49A9-A362-8BC243DBB212}" presName="firstBuf" presStyleCnt="0"/>
      <dgm:spPr/>
    </dgm:pt>
    <dgm:pt modelId="{EE2A46D0-AF44-49ED-A1F7-31991BEA22AD}" type="pres">
      <dgm:prSet presAssocID="{6E8BEA6C-42A0-49A9-A362-8BC243DBB212}" presName="hierChild1" presStyleCnt="0">
        <dgm:presLayoutVars>
          <dgm:chPref val="1"/>
          <dgm:animOne val="branch"/>
          <dgm:animLvl val="lvl"/>
        </dgm:presLayoutVars>
      </dgm:prSet>
      <dgm:spPr/>
    </dgm:pt>
    <dgm:pt modelId="{FF45C45D-6BCB-425E-AD6D-CB932A314E91}" type="pres">
      <dgm:prSet presAssocID="{2F1FC508-D00F-4C21-9EDF-5BCB55657D35}" presName="Name14" presStyleCnt="0"/>
      <dgm:spPr/>
    </dgm:pt>
    <dgm:pt modelId="{B413AE72-E126-44DF-8DA0-0D971D389A91}" type="pres">
      <dgm:prSet presAssocID="{2F1FC508-D00F-4C21-9EDF-5BCB55657D35}" presName="level1Shape" presStyleLbl="node0" presStyleIdx="0" presStyleCnt="1" custScaleX="257006">
        <dgm:presLayoutVars>
          <dgm:chPref val="3"/>
        </dgm:presLayoutVars>
      </dgm:prSet>
      <dgm:spPr/>
    </dgm:pt>
    <dgm:pt modelId="{E7EAF7D3-C40B-42B9-BE66-6BD77DE6B50A}" type="pres">
      <dgm:prSet presAssocID="{2F1FC508-D00F-4C21-9EDF-5BCB55657D35}" presName="hierChild2" presStyleCnt="0"/>
      <dgm:spPr/>
    </dgm:pt>
    <dgm:pt modelId="{9A121A3A-3EC9-4016-81C7-59CC8403CFD4}" type="pres">
      <dgm:prSet presAssocID="{1BF49802-FAB7-408D-8803-3F94D4E6F691}" presName="Name19" presStyleLbl="parChTrans1D2" presStyleIdx="0" presStyleCnt="3"/>
      <dgm:spPr/>
    </dgm:pt>
    <dgm:pt modelId="{8DA20974-6A67-4B61-B7E5-16257368E797}" type="pres">
      <dgm:prSet presAssocID="{3A895D77-AD19-4DC5-9A9A-B2521218C637}" presName="Name21" presStyleCnt="0"/>
      <dgm:spPr/>
    </dgm:pt>
    <dgm:pt modelId="{BAA0A187-CF5E-40B5-BCAE-95C2ED0F612C}" type="pres">
      <dgm:prSet presAssocID="{3A895D77-AD19-4DC5-9A9A-B2521218C637}" presName="level2Shape" presStyleLbl="node2" presStyleIdx="0" presStyleCnt="3" custScaleX="190765"/>
      <dgm:spPr/>
    </dgm:pt>
    <dgm:pt modelId="{7AEB1E8C-897C-410B-997D-E075E3C6B76B}" type="pres">
      <dgm:prSet presAssocID="{3A895D77-AD19-4DC5-9A9A-B2521218C637}" presName="hierChild3" presStyleCnt="0"/>
      <dgm:spPr/>
    </dgm:pt>
    <dgm:pt modelId="{991A2465-019F-414B-B501-B4ACDC3D9BB6}" type="pres">
      <dgm:prSet presAssocID="{FB2B41BC-1A20-4BFC-94C8-2E383EAC7C0A}" presName="Name19" presStyleLbl="parChTrans1D3" presStyleIdx="0" presStyleCnt="3"/>
      <dgm:spPr/>
    </dgm:pt>
    <dgm:pt modelId="{C3B045FD-9D42-45C6-B30E-21D8157DF155}" type="pres">
      <dgm:prSet presAssocID="{5E1C3F2B-2B04-4A42-9E6E-0454B36E6810}" presName="Name21" presStyleCnt="0"/>
      <dgm:spPr/>
    </dgm:pt>
    <dgm:pt modelId="{1BEEB408-DBA7-4B13-9526-73478EAFD5E0}" type="pres">
      <dgm:prSet presAssocID="{5E1C3F2B-2B04-4A42-9E6E-0454B36E6810}" presName="level2Shape" presStyleLbl="node3" presStyleIdx="0" presStyleCnt="3" custScaleX="157426"/>
      <dgm:spPr/>
    </dgm:pt>
    <dgm:pt modelId="{C49C1E23-4167-4ED6-9DFD-7F00A1230A73}" type="pres">
      <dgm:prSet presAssocID="{5E1C3F2B-2B04-4A42-9E6E-0454B36E6810}" presName="hierChild3" presStyleCnt="0"/>
      <dgm:spPr/>
    </dgm:pt>
    <dgm:pt modelId="{DDBC38C7-1E83-4A13-932B-4363AFA5562C}" type="pres">
      <dgm:prSet presAssocID="{F915C463-037B-4B18-B930-72D22FF019F5}" presName="Name19" presStyleLbl="parChTrans1D4" presStyleIdx="0" presStyleCnt="2"/>
      <dgm:spPr/>
    </dgm:pt>
    <dgm:pt modelId="{BB58BC7A-BDE7-47E9-B2AD-8CEB2AF26A97}" type="pres">
      <dgm:prSet presAssocID="{313B6158-AD47-4A34-8BCF-06E63E6BDBBA}" presName="Name21" presStyleCnt="0"/>
      <dgm:spPr/>
    </dgm:pt>
    <dgm:pt modelId="{1FFDB41D-12CA-4DB1-B29B-388654FBC264}" type="pres">
      <dgm:prSet presAssocID="{313B6158-AD47-4A34-8BCF-06E63E6BDBBA}" presName="level2Shape" presStyleLbl="node4" presStyleIdx="0" presStyleCnt="2" custScaleX="137743"/>
      <dgm:spPr/>
    </dgm:pt>
    <dgm:pt modelId="{1BCFED3D-0313-472F-8EF5-7C94420D6B65}" type="pres">
      <dgm:prSet presAssocID="{313B6158-AD47-4A34-8BCF-06E63E6BDBBA}" presName="hierChild3" presStyleCnt="0"/>
      <dgm:spPr/>
    </dgm:pt>
    <dgm:pt modelId="{55C0C754-BBF6-4C96-B7ED-5B953570836F}" type="pres">
      <dgm:prSet presAssocID="{F303D1AD-D869-4685-8F04-05C5F4914912}" presName="Name19" presStyleLbl="parChTrans1D4" presStyleIdx="1" presStyleCnt="2"/>
      <dgm:spPr/>
    </dgm:pt>
    <dgm:pt modelId="{EAB04487-2DEC-42DF-BD7B-9E0ADE778BB2}" type="pres">
      <dgm:prSet presAssocID="{070479B8-269A-4CC0-B323-0709ACE6D385}" presName="Name21" presStyleCnt="0"/>
      <dgm:spPr/>
    </dgm:pt>
    <dgm:pt modelId="{87B0658B-3DDA-4C66-80C8-D0ABBC62273D}" type="pres">
      <dgm:prSet presAssocID="{070479B8-269A-4CC0-B323-0709ACE6D385}" presName="level2Shape" presStyleLbl="node4" presStyleIdx="1" presStyleCnt="2" custScaleX="169458"/>
      <dgm:spPr/>
    </dgm:pt>
    <dgm:pt modelId="{49B0336C-3671-407E-BBC8-2316A7B9F009}" type="pres">
      <dgm:prSet presAssocID="{070479B8-269A-4CC0-B323-0709ACE6D385}" presName="hierChild3" presStyleCnt="0"/>
      <dgm:spPr/>
    </dgm:pt>
    <dgm:pt modelId="{B0F19E9A-2ECF-4FE7-AAE2-806472EBB540}" type="pres">
      <dgm:prSet presAssocID="{8B793F89-C6C3-4EE2-A184-41F9305F9400}" presName="Name19" presStyleLbl="parChTrans1D3" presStyleIdx="1" presStyleCnt="3"/>
      <dgm:spPr/>
    </dgm:pt>
    <dgm:pt modelId="{A2481F00-1D00-42DF-8F78-A497CB7791FA}" type="pres">
      <dgm:prSet presAssocID="{13430FC5-A64C-4335-B2C9-4F8B738954C2}" presName="Name21" presStyleCnt="0"/>
      <dgm:spPr/>
    </dgm:pt>
    <dgm:pt modelId="{C6D20DAE-DF7F-4EE2-8517-622152FDC843}" type="pres">
      <dgm:prSet presAssocID="{13430FC5-A64C-4335-B2C9-4F8B738954C2}" presName="level2Shape" presStyleLbl="node3" presStyleIdx="1" presStyleCnt="3" custScaleX="203217"/>
      <dgm:spPr/>
    </dgm:pt>
    <dgm:pt modelId="{47521DD9-31C4-4970-A4E2-1A0B2CD402F0}" type="pres">
      <dgm:prSet presAssocID="{13430FC5-A64C-4335-B2C9-4F8B738954C2}" presName="hierChild3" presStyleCnt="0"/>
      <dgm:spPr/>
    </dgm:pt>
    <dgm:pt modelId="{368FA41B-9D90-4CEA-8670-59B13FCD02D7}" type="pres">
      <dgm:prSet presAssocID="{F8226C23-8843-4445-922A-84D93214325E}" presName="Name19" presStyleLbl="parChTrans1D2" presStyleIdx="1" presStyleCnt="3"/>
      <dgm:spPr/>
    </dgm:pt>
    <dgm:pt modelId="{6041466A-5DC2-44A1-BE70-8146A7C55A59}" type="pres">
      <dgm:prSet presAssocID="{7A89DEAA-08AD-4E51-9A5C-7B85E7011D1B}" presName="Name21" presStyleCnt="0"/>
      <dgm:spPr/>
    </dgm:pt>
    <dgm:pt modelId="{5FF5F0FE-C0D5-43ED-A370-B42A38C915FE}" type="pres">
      <dgm:prSet presAssocID="{7A89DEAA-08AD-4E51-9A5C-7B85E7011D1B}" presName="level2Shape" presStyleLbl="node2" presStyleIdx="1" presStyleCnt="3" custScaleX="139873"/>
      <dgm:spPr/>
    </dgm:pt>
    <dgm:pt modelId="{3209C889-89AB-498E-8113-3D5890EA6D68}" type="pres">
      <dgm:prSet presAssocID="{7A89DEAA-08AD-4E51-9A5C-7B85E7011D1B}" presName="hierChild3" presStyleCnt="0"/>
      <dgm:spPr/>
    </dgm:pt>
    <dgm:pt modelId="{710F3F48-0F6D-4481-844B-9557FF17405F}" type="pres">
      <dgm:prSet presAssocID="{2890845B-AF5F-4974-A6EB-AE290900251C}" presName="Name19" presStyleLbl="parChTrans1D3" presStyleIdx="2" presStyleCnt="3"/>
      <dgm:spPr/>
    </dgm:pt>
    <dgm:pt modelId="{AE826530-BCE9-4388-BB13-C4B17FE127B1}" type="pres">
      <dgm:prSet presAssocID="{CEB0B34C-61D2-4005-A304-FBBDB3EC4F00}" presName="Name21" presStyleCnt="0"/>
      <dgm:spPr/>
    </dgm:pt>
    <dgm:pt modelId="{7D7B7079-6B39-4E1A-903E-FE4447F677F4}" type="pres">
      <dgm:prSet presAssocID="{CEB0B34C-61D2-4005-A304-FBBDB3EC4F00}" presName="level2Shape" presStyleLbl="node3" presStyleIdx="2" presStyleCnt="3" custScaleX="237417"/>
      <dgm:spPr/>
    </dgm:pt>
    <dgm:pt modelId="{4AABC444-9D9A-4319-9889-B5D71A3AD9E6}" type="pres">
      <dgm:prSet presAssocID="{CEB0B34C-61D2-4005-A304-FBBDB3EC4F00}" presName="hierChild3" presStyleCnt="0"/>
      <dgm:spPr/>
    </dgm:pt>
    <dgm:pt modelId="{D2B0E351-DB65-49B3-AEA4-5E84FBEABCE8}" type="pres">
      <dgm:prSet presAssocID="{16D660E8-83DC-4A64-A779-29053F025990}" presName="Name19" presStyleLbl="parChTrans1D2" presStyleIdx="2" presStyleCnt="3"/>
      <dgm:spPr/>
    </dgm:pt>
    <dgm:pt modelId="{9AD21A16-F111-4313-95ED-96EA73E6C882}" type="pres">
      <dgm:prSet presAssocID="{9DC3D0BA-2391-4B54-9BFC-AEF81696A6A5}" presName="Name21" presStyleCnt="0"/>
      <dgm:spPr/>
    </dgm:pt>
    <dgm:pt modelId="{B0B2737F-9133-49F6-B509-72E4B501BEE2}" type="pres">
      <dgm:prSet presAssocID="{9DC3D0BA-2391-4B54-9BFC-AEF81696A6A5}" presName="level2Shape" presStyleLbl="node2" presStyleIdx="2" presStyleCnt="3" custScaleX="144824"/>
      <dgm:spPr/>
    </dgm:pt>
    <dgm:pt modelId="{29A8BE67-2085-4A8A-B4BA-EB80807E830B}" type="pres">
      <dgm:prSet presAssocID="{9DC3D0BA-2391-4B54-9BFC-AEF81696A6A5}" presName="hierChild3" presStyleCnt="0"/>
      <dgm:spPr/>
    </dgm:pt>
    <dgm:pt modelId="{DD825627-EE64-4799-A05D-A7A66A106C10}" type="pres">
      <dgm:prSet presAssocID="{6E8BEA6C-42A0-49A9-A362-8BC243DBB212}" presName="bgShapesFlow" presStyleCnt="0"/>
      <dgm:spPr/>
    </dgm:pt>
    <dgm:pt modelId="{BBD7440A-E368-465D-A56B-B254D22699B6}" type="pres">
      <dgm:prSet presAssocID="{830F8854-F5C6-4ABF-95B3-0C0CAF78B260}" presName="rectComp" presStyleCnt="0"/>
      <dgm:spPr/>
    </dgm:pt>
    <dgm:pt modelId="{FBBCBA31-0E8C-481A-A6D0-A1ACE0600372}" type="pres">
      <dgm:prSet presAssocID="{830F8854-F5C6-4ABF-95B3-0C0CAF78B260}" presName="bgRect" presStyleLbl="bgShp" presStyleIdx="0" presStyleCnt="4"/>
      <dgm:spPr/>
    </dgm:pt>
    <dgm:pt modelId="{4A6B9D9D-8D93-46D2-8B57-C4C38F2E8D5D}" type="pres">
      <dgm:prSet presAssocID="{830F8854-F5C6-4ABF-95B3-0C0CAF78B260}" presName="bgRectTx" presStyleLbl="bgShp" presStyleIdx="0" presStyleCnt="4">
        <dgm:presLayoutVars>
          <dgm:bulletEnabled val="1"/>
        </dgm:presLayoutVars>
      </dgm:prSet>
      <dgm:spPr/>
    </dgm:pt>
    <dgm:pt modelId="{9F9ECBFD-98A8-482C-9605-6C95BB92A237}" type="pres">
      <dgm:prSet presAssocID="{830F8854-F5C6-4ABF-95B3-0C0CAF78B260}" presName="spComp" presStyleCnt="0"/>
      <dgm:spPr/>
    </dgm:pt>
    <dgm:pt modelId="{19B4497F-0B25-42C5-AD5D-ECAB55E92136}" type="pres">
      <dgm:prSet presAssocID="{830F8854-F5C6-4ABF-95B3-0C0CAF78B260}" presName="vSp" presStyleCnt="0"/>
      <dgm:spPr/>
    </dgm:pt>
    <dgm:pt modelId="{F8135EA1-3529-4F4B-8A39-303BA5ADD654}" type="pres">
      <dgm:prSet presAssocID="{F789A025-81AA-4F95-8BF9-081D394A08CE}" presName="rectComp" presStyleCnt="0"/>
      <dgm:spPr/>
    </dgm:pt>
    <dgm:pt modelId="{611BA96A-93A2-45CD-9326-96DCCF6F4BA7}" type="pres">
      <dgm:prSet presAssocID="{F789A025-81AA-4F95-8BF9-081D394A08CE}" presName="bgRect" presStyleLbl="bgShp" presStyleIdx="1" presStyleCnt="4"/>
      <dgm:spPr/>
    </dgm:pt>
    <dgm:pt modelId="{F7098F8A-6EE6-423B-99C7-E81114262C51}" type="pres">
      <dgm:prSet presAssocID="{F789A025-81AA-4F95-8BF9-081D394A08CE}" presName="bgRectTx" presStyleLbl="bgShp" presStyleIdx="1" presStyleCnt="4">
        <dgm:presLayoutVars>
          <dgm:bulletEnabled val="1"/>
        </dgm:presLayoutVars>
      </dgm:prSet>
      <dgm:spPr/>
    </dgm:pt>
    <dgm:pt modelId="{5CA13E54-5F2C-402B-97A1-2B0EE47F0CEC}" type="pres">
      <dgm:prSet presAssocID="{F789A025-81AA-4F95-8BF9-081D394A08CE}" presName="spComp" presStyleCnt="0"/>
      <dgm:spPr/>
    </dgm:pt>
    <dgm:pt modelId="{35EFC43D-FD51-4176-9A89-E44CF02554C3}" type="pres">
      <dgm:prSet presAssocID="{F789A025-81AA-4F95-8BF9-081D394A08CE}" presName="vSp" presStyleCnt="0"/>
      <dgm:spPr/>
    </dgm:pt>
    <dgm:pt modelId="{CE2C0044-D6D5-4235-9018-7B5A6E9E943E}" type="pres">
      <dgm:prSet presAssocID="{E88A7FA1-A8EB-4B0A-AEFC-CA7D605EBF50}" presName="rectComp" presStyleCnt="0"/>
      <dgm:spPr/>
    </dgm:pt>
    <dgm:pt modelId="{6E43CE0D-F811-4D0A-AAFD-606065D13937}" type="pres">
      <dgm:prSet presAssocID="{E88A7FA1-A8EB-4B0A-AEFC-CA7D605EBF50}" presName="bgRect" presStyleLbl="bgShp" presStyleIdx="2" presStyleCnt="4"/>
      <dgm:spPr/>
    </dgm:pt>
    <dgm:pt modelId="{E48235EB-4998-4D33-A072-E3B0A74F7B1C}" type="pres">
      <dgm:prSet presAssocID="{E88A7FA1-A8EB-4B0A-AEFC-CA7D605EBF50}" presName="bgRectTx" presStyleLbl="bgShp" presStyleIdx="2" presStyleCnt="4">
        <dgm:presLayoutVars>
          <dgm:bulletEnabled val="1"/>
        </dgm:presLayoutVars>
      </dgm:prSet>
      <dgm:spPr/>
    </dgm:pt>
    <dgm:pt modelId="{BE3EA4A7-1830-48B9-ADD0-FA543CE641B8}" type="pres">
      <dgm:prSet presAssocID="{E88A7FA1-A8EB-4B0A-AEFC-CA7D605EBF50}" presName="spComp" presStyleCnt="0"/>
      <dgm:spPr/>
    </dgm:pt>
    <dgm:pt modelId="{BE50C3D1-7525-495B-B01F-A7E2AB378D86}" type="pres">
      <dgm:prSet presAssocID="{E88A7FA1-A8EB-4B0A-AEFC-CA7D605EBF50}" presName="vSp" presStyleCnt="0"/>
      <dgm:spPr/>
    </dgm:pt>
    <dgm:pt modelId="{C0D65FAA-D26E-45D0-9576-33D5A33ED6ED}" type="pres">
      <dgm:prSet presAssocID="{94373BC8-3742-4765-85B2-599B51541DF5}" presName="rectComp" presStyleCnt="0"/>
      <dgm:spPr/>
    </dgm:pt>
    <dgm:pt modelId="{0B23E6ED-52B2-4A1A-B712-DB7F9E8A254A}" type="pres">
      <dgm:prSet presAssocID="{94373BC8-3742-4765-85B2-599B51541DF5}" presName="bgRect" presStyleLbl="bgShp" presStyleIdx="3" presStyleCnt="4"/>
      <dgm:spPr/>
    </dgm:pt>
    <dgm:pt modelId="{5C1A79E0-DBC6-4662-BDC7-040572FFBF71}" type="pres">
      <dgm:prSet presAssocID="{94373BC8-3742-4765-85B2-599B51541DF5}" presName="bgRectTx" presStyleLbl="bgShp" presStyleIdx="3" presStyleCnt="4">
        <dgm:presLayoutVars>
          <dgm:bulletEnabled val="1"/>
        </dgm:presLayoutVars>
      </dgm:prSet>
      <dgm:spPr/>
    </dgm:pt>
  </dgm:ptLst>
  <dgm:cxnLst>
    <dgm:cxn modelId="{CFF86E04-36E7-4DE5-AF7C-C2DB07B9CA9F}" srcId="{6E8BEA6C-42A0-49A9-A362-8BC243DBB212}" destId="{2F1FC508-D00F-4C21-9EDF-5BCB55657D35}" srcOrd="0" destOrd="0" parTransId="{0D333908-661A-4375-A2DE-A6F16499C2A2}" sibTransId="{73890FBD-A5D8-4C94-AA3E-9E078500B320}"/>
    <dgm:cxn modelId="{7DD80005-6F09-4516-B7CB-C1F466B55079}" type="presOf" srcId="{9DC3D0BA-2391-4B54-9BFC-AEF81696A6A5}" destId="{B0B2737F-9133-49F6-B509-72E4B501BEE2}" srcOrd="0" destOrd="0" presId="urn:microsoft.com/office/officeart/2005/8/layout/hierarchy6"/>
    <dgm:cxn modelId="{21A8C708-7147-43D8-BD2A-27A7E077A425}" type="presOf" srcId="{FB2B41BC-1A20-4BFC-94C8-2E383EAC7C0A}" destId="{991A2465-019F-414B-B501-B4ACDC3D9BB6}" srcOrd="0" destOrd="0" presId="urn:microsoft.com/office/officeart/2005/8/layout/hierarchy6"/>
    <dgm:cxn modelId="{9925360D-76B5-4247-8D9B-5DE9AF23DF77}" type="presOf" srcId="{6E8BEA6C-42A0-49A9-A362-8BC243DBB212}" destId="{6AFF732F-B5B7-479C-A906-F685D9B675A9}" srcOrd="0" destOrd="0" presId="urn:microsoft.com/office/officeart/2005/8/layout/hierarchy6"/>
    <dgm:cxn modelId="{19248E0E-71B4-4DC2-B6EA-570A2EA1989F}" srcId="{2F1FC508-D00F-4C21-9EDF-5BCB55657D35}" destId="{7A89DEAA-08AD-4E51-9A5C-7B85E7011D1B}" srcOrd="1" destOrd="0" parTransId="{F8226C23-8843-4445-922A-84D93214325E}" sibTransId="{2C0CC727-1D78-4DE5-A4E4-44B440D2B8A0}"/>
    <dgm:cxn modelId="{9A76B412-F04C-416B-AD21-C67CA76EFB22}" srcId="{2F1FC508-D00F-4C21-9EDF-5BCB55657D35}" destId="{9DC3D0BA-2391-4B54-9BFC-AEF81696A6A5}" srcOrd="2" destOrd="0" parTransId="{16D660E8-83DC-4A64-A779-29053F025990}" sibTransId="{70B54481-D9DC-440B-A474-11036F63C1BF}"/>
    <dgm:cxn modelId="{3B5D6619-38AD-419E-84B4-7A48AB99AA79}" type="presOf" srcId="{F915C463-037B-4B18-B930-72D22FF019F5}" destId="{DDBC38C7-1E83-4A13-932B-4363AFA5562C}" srcOrd="0" destOrd="0" presId="urn:microsoft.com/office/officeart/2005/8/layout/hierarchy6"/>
    <dgm:cxn modelId="{D43E181B-43F3-4FE2-A7B1-D3A5445A2E61}" type="presOf" srcId="{94373BC8-3742-4765-85B2-599B51541DF5}" destId="{0B23E6ED-52B2-4A1A-B712-DB7F9E8A254A}" srcOrd="0" destOrd="0" presId="urn:microsoft.com/office/officeart/2005/8/layout/hierarchy6"/>
    <dgm:cxn modelId="{F6334721-C79A-4D7C-BED2-2B2C4F9144C0}" srcId="{6E8BEA6C-42A0-49A9-A362-8BC243DBB212}" destId="{94373BC8-3742-4765-85B2-599B51541DF5}" srcOrd="4" destOrd="0" parTransId="{9ABE8E0C-C741-4685-A805-2F2A1FAAFF27}" sibTransId="{C850B126-12A9-48CF-87E3-9304656041AB}"/>
    <dgm:cxn modelId="{214E7321-F0A2-400E-8486-85E9E366C5A0}" type="presOf" srcId="{070479B8-269A-4CC0-B323-0709ACE6D385}" destId="{87B0658B-3DDA-4C66-80C8-D0ABBC62273D}" srcOrd="0" destOrd="0" presId="urn:microsoft.com/office/officeart/2005/8/layout/hierarchy6"/>
    <dgm:cxn modelId="{90AA1423-707F-4DC2-9703-21371F7ED3DB}" type="presOf" srcId="{13430FC5-A64C-4335-B2C9-4F8B738954C2}" destId="{C6D20DAE-DF7F-4EE2-8517-622152FDC843}" srcOrd="0" destOrd="0" presId="urn:microsoft.com/office/officeart/2005/8/layout/hierarchy6"/>
    <dgm:cxn modelId="{6C9C1924-92D3-40A8-8821-2AC5F4787CA1}" type="presOf" srcId="{3A895D77-AD19-4DC5-9A9A-B2521218C637}" destId="{BAA0A187-CF5E-40B5-BCAE-95C2ED0F612C}" srcOrd="0" destOrd="0" presId="urn:microsoft.com/office/officeart/2005/8/layout/hierarchy6"/>
    <dgm:cxn modelId="{E3676627-40B2-43C2-90E5-FEF40AC07CE6}" type="presOf" srcId="{2F1FC508-D00F-4C21-9EDF-5BCB55657D35}" destId="{B413AE72-E126-44DF-8DA0-0D971D389A91}" srcOrd="0" destOrd="0" presId="urn:microsoft.com/office/officeart/2005/8/layout/hierarchy6"/>
    <dgm:cxn modelId="{15A3402A-88B2-4EA2-A4AB-34A58AD35B5C}" srcId="{6E8BEA6C-42A0-49A9-A362-8BC243DBB212}" destId="{E88A7FA1-A8EB-4B0A-AEFC-CA7D605EBF50}" srcOrd="3" destOrd="0" parTransId="{05A61008-6454-4735-B12D-8129261F7F94}" sibTransId="{EBB19429-441C-4E0A-AF3D-AFE25064D358}"/>
    <dgm:cxn modelId="{C094B32F-3E8B-4DF7-874A-DC23CB87B077}" type="presOf" srcId="{CEB0B34C-61D2-4005-A304-FBBDB3EC4F00}" destId="{7D7B7079-6B39-4E1A-903E-FE4447F677F4}" srcOrd="0" destOrd="0" presId="urn:microsoft.com/office/officeart/2005/8/layout/hierarchy6"/>
    <dgm:cxn modelId="{AFC2DE35-4A66-46E1-97F5-4798374D3EB9}" type="presOf" srcId="{F8226C23-8843-4445-922A-84D93214325E}" destId="{368FA41B-9D90-4CEA-8670-59B13FCD02D7}" srcOrd="0" destOrd="0" presId="urn:microsoft.com/office/officeart/2005/8/layout/hierarchy6"/>
    <dgm:cxn modelId="{2F03753A-703C-436F-B919-F97958312134}" type="presOf" srcId="{1BF49802-FAB7-408D-8803-3F94D4E6F691}" destId="{9A121A3A-3EC9-4016-81C7-59CC8403CFD4}" srcOrd="0" destOrd="0" presId="urn:microsoft.com/office/officeart/2005/8/layout/hierarchy6"/>
    <dgm:cxn modelId="{AEE9903B-5BB4-4801-9E9C-51CB24A8D331}" type="presOf" srcId="{830F8854-F5C6-4ABF-95B3-0C0CAF78B260}" destId="{FBBCBA31-0E8C-481A-A6D0-A1ACE0600372}" srcOrd="0" destOrd="0" presId="urn:microsoft.com/office/officeart/2005/8/layout/hierarchy6"/>
    <dgm:cxn modelId="{46C73761-21FC-42B1-9CBA-682064A54033}" type="presOf" srcId="{16D660E8-83DC-4A64-A779-29053F025990}" destId="{D2B0E351-DB65-49B3-AEA4-5E84FBEABCE8}" srcOrd="0" destOrd="0" presId="urn:microsoft.com/office/officeart/2005/8/layout/hierarchy6"/>
    <dgm:cxn modelId="{A2150B6C-7C93-4A9C-9869-EE192EA073B5}" type="presOf" srcId="{313B6158-AD47-4A34-8BCF-06E63E6BDBBA}" destId="{1FFDB41D-12CA-4DB1-B29B-388654FBC264}" srcOrd="0" destOrd="0" presId="urn:microsoft.com/office/officeart/2005/8/layout/hierarchy6"/>
    <dgm:cxn modelId="{FA582E4F-1AD3-4981-8776-56E265A9492D}" type="presOf" srcId="{830F8854-F5C6-4ABF-95B3-0C0CAF78B260}" destId="{4A6B9D9D-8D93-46D2-8B57-C4C38F2E8D5D}" srcOrd="1" destOrd="0" presId="urn:microsoft.com/office/officeart/2005/8/layout/hierarchy6"/>
    <dgm:cxn modelId="{45A07276-AF04-4B3D-8214-DB6879914D1B}" srcId="{7A89DEAA-08AD-4E51-9A5C-7B85E7011D1B}" destId="{CEB0B34C-61D2-4005-A304-FBBDB3EC4F00}" srcOrd="0" destOrd="0" parTransId="{2890845B-AF5F-4974-A6EB-AE290900251C}" sibTransId="{7A7D394A-491C-4195-AB13-E38DBE0C2C2E}"/>
    <dgm:cxn modelId="{7ED2D456-C0EC-4D76-A497-E5F0B4E09C02}" type="presOf" srcId="{F789A025-81AA-4F95-8BF9-081D394A08CE}" destId="{F7098F8A-6EE6-423B-99C7-E81114262C51}" srcOrd="1" destOrd="0" presId="urn:microsoft.com/office/officeart/2005/8/layout/hierarchy6"/>
    <dgm:cxn modelId="{3B712B7A-BA8D-4413-AE7D-BFC4E4259150}" type="presOf" srcId="{E88A7FA1-A8EB-4B0A-AEFC-CA7D605EBF50}" destId="{E48235EB-4998-4D33-A072-E3B0A74F7B1C}" srcOrd="1" destOrd="0" presId="urn:microsoft.com/office/officeart/2005/8/layout/hierarchy6"/>
    <dgm:cxn modelId="{AF4EBE8B-A8BA-4912-8F16-579C1F3068F4}" srcId="{5E1C3F2B-2B04-4A42-9E6E-0454B36E6810}" destId="{070479B8-269A-4CC0-B323-0709ACE6D385}" srcOrd="1" destOrd="0" parTransId="{F303D1AD-D869-4685-8F04-05C5F4914912}" sibTransId="{1AFFF1CE-C790-4D72-9410-9BC30B8F38FE}"/>
    <dgm:cxn modelId="{C023888D-C1CA-4A16-84C3-363D26914A92}" srcId="{5E1C3F2B-2B04-4A42-9E6E-0454B36E6810}" destId="{313B6158-AD47-4A34-8BCF-06E63E6BDBBA}" srcOrd="0" destOrd="0" parTransId="{F915C463-037B-4B18-B930-72D22FF019F5}" sibTransId="{9096C572-D5A8-4120-8CD6-93007EBF193E}"/>
    <dgm:cxn modelId="{9AA1D090-8608-4E65-94EA-1BAD87BE2CD4}" type="presOf" srcId="{E88A7FA1-A8EB-4B0A-AEFC-CA7D605EBF50}" destId="{6E43CE0D-F811-4D0A-AAFD-606065D13937}" srcOrd="0" destOrd="0" presId="urn:microsoft.com/office/officeart/2005/8/layout/hierarchy6"/>
    <dgm:cxn modelId="{A166AA94-0EC6-4DB0-BE70-C0D0A49FECC8}" type="presOf" srcId="{8B793F89-C6C3-4EE2-A184-41F9305F9400}" destId="{B0F19E9A-2ECF-4FE7-AAE2-806472EBB540}" srcOrd="0" destOrd="0" presId="urn:microsoft.com/office/officeart/2005/8/layout/hierarchy6"/>
    <dgm:cxn modelId="{E2540096-A36C-4A98-BCDF-3964B251A871}" srcId="{3A895D77-AD19-4DC5-9A9A-B2521218C637}" destId="{13430FC5-A64C-4335-B2C9-4F8B738954C2}" srcOrd="1" destOrd="0" parTransId="{8B793F89-C6C3-4EE2-A184-41F9305F9400}" sibTransId="{4B6A2EF4-C99E-4EE7-B091-BDD85889EA3D}"/>
    <dgm:cxn modelId="{19C11E9C-9C4C-4491-BCF3-8D3A948892D3}" srcId="{6E8BEA6C-42A0-49A9-A362-8BC243DBB212}" destId="{830F8854-F5C6-4ABF-95B3-0C0CAF78B260}" srcOrd="1" destOrd="0" parTransId="{55473DBD-F9AC-4F78-9D5E-970824F9E893}" sibTransId="{FD5A144F-06D2-42DB-B8EA-B54FA5AF7E0C}"/>
    <dgm:cxn modelId="{158EEAAB-2D31-4E3F-A4C0-EC0D4A9521C0}" type="presOf" srcId="{F789A025-81AA-4F95-8BF9-081D394A08CE}" destId="{611BA96A-93A2-45CD-9326-96DCCF6F4BA7}" srcOrd="0" destOrd="0" presId="urn:microsoft.com/office/officeart/2005/8/layout/hierarchy6"/>
    <dgm:cxn modelId="{0F002FB2-5077-4469-B0BF-93EC861EB556}" type="presOf" srcId="{5E1C3F2B-2B04-4A42-9E6E-0454B36E6810}" destId="{1BEEB408-DBA7-4B13-9526-73478EAFD5E0}" srcOrd="0" destOrd="0" presId="urn:microsoft.com/office/officeart/2005/8/layout/hierarchy6"/>
    <dgm:cxn modelId="{6E3E42B5-9A1F-4A57-A885-D88B0CBDECF7}" type="presOf" srcId="{F303D1AD-D869-4685-8F04-05C5F4914912}" destId="{55C0C754-BBF6-4C96-B7ED-5B953570836F}" srcOrd="0" destOrd="0" presId="urn:microsoft.com/office/officeart/2005/8/layout/hierarchy6"/>
    <dgm:cxn modelId="{89A677B7-FD76-449D-AFAB-9B7CF1CD6F24}" srcId="{3A895D77-AD19-4DC5-9A9A-B2521218C637}" destId="{5E1C3F2B-2B04-4A42-9E6E-0454B36E6810}" srcOrd="0" destOrd="0" parTransId="{FB2B41BC-1A20-4BFC-94C8-2E383EAC7C0A}" sibTransId="{64764501-B864-41F9-A375-806A7B568A31}"/>
    <dgm:cxn modelId="{EB2259B7-788C-460E-BE1F-B1A1F06BF8DE}" type="presOf" srcId="{94373BC8-3742-4765-85B2-599B51541DF5}" destId="{5C1A79E0-DBC6-4662-BDC7-040572FFBF71}" srcOrd="1" destOrd="0" presId="urn:microsoft.com/office/officeart/2005/8/layout/hierarchy6"/>
    <dgm:cxn modelId="{4E126CB8-DD9A-46A5-8660-F198B995941B}" type="presOf" srcId="{7A89DEAA-08AD-4E51-9A5C-7B85E7011D1B}" destId="{5FF5F0FE-C0D5-43ED-A370-B42A38C915FE}" srcOrd="0" destOrd="0" presId="urn:microsoft.com/office/officeart/2005/8/layout/hierarchy6"/>
    <dgm:cxn modelId="{F0B142C4-D9BA-4F78-8323-B86DEAFDD036}" srcId="{6E8BEA6C-42A0-49A9-A362-8BC243DBB212}" destId="{F789A025-81AA-4F95-8BF9-081D394A08CE}" srcOrd="2" destOrd="0" parTransId="{0595DC02-3F81-4F61-95F3-E149E7C1BFE2}" sibTransId="{51E93B4C-C483-4975-B71A-02043BF10938}"/>
    <dgm:cxn modelId="{E42C66DD-96B5-48A0-AB5B-0D2E80ACBE4D}" type="presOf" srcId="{2890845B-AF5F-4974-A6EB-AE290900251C}" destId="{710F3F48-0F6D-4481-844B-9557FF17405F}" srcOrd="0" destOrd="0" presId="urn:microsoft.com/office/officeart/2005/8/layout/hierarchy6"/>
    <dgm:cxn modelId="{768EE0F6-97EB-408D-87FA-CCA60A538FDF}" srcId="{2F1FC508-D00F-4C21-9EDF-5BCB55657D35}" destId="{3A895D77-AD19-4DC5-9A9A-B2521218C637}" srcOrd="0" destOrd="0" parTransId="{1BF49802-FAB7-408D-8803-3F94D4E6F691}" sibTransId="{435FA880-CB54-4A82-B02B-E729D9F78507}"/>
    <dgm:cxn modelId="{A0FADEDE-7DF3-47FA-96DB-CB13C3561CA7}" type="presParOf" srcId="{6AFF732F-B5B7-479C-A906-F685D9B675A9}" destId="{84D5E40D-3569-4F07-8DEF-328DCB91A8BA}" srcOrd="0" destOrd="0" presId="urn:microsoft.com/office/officeart/2005/8/layout/hierarchy6"/>
    <dgm:cxn modelId="{06125A64-61E8-4D21-BECB-4888608C0C7B}" type="presParOf" srcId="{84D5E40D-3569-4F07-8DEF-328DCB91A8BA}" destId="{659F200A-9227-4C53-963F-26E4DAFEC067}" srcOrd="0" destOrd="0" presId="urn:microsoft.com/office/officeart/2005/8/layout/hierarchy6"/>
    <dgm:cxn modelId="{6EF0141F-9F2F-48E6-876F-F256FF2B1C1E}" type="presParOf" srcId="{84D5E40D-3569-4F07-8DEF-328DCB91A8BA}" destId="{EE2A46D0-AF44-49ED-A1F7-31991BEA22AD}" srcOrd="1" destOrd="0" presId="urn:microsoft.com/office/officeart/2005/8/layout/hierarchy6"/>
    <dgm:cxn modelId="{1DE75E8F-9E23-4055-B0DC-165C4A9AA058}" type="presParOf" srcId="{EE2A46D0-AF44-49ED-A1F7-31991BEA22AD}" destId="{FF45C45D-6BCB-425E-AD6D-CB932A314E91}" srcOrd="0" destOrd="0" presId="urn:microsoft.com/office/officeart/2005/8/layout/hierarchy6"/>
    <dgm:cxn modelId="{F10F67CA-23E6-495E-8968-432249C1261E}" type="presParOf" srcId="{FF45C45D-6BCB-425E-AD6D-CB932A314E91}" destId="{B413AE72-E126-44DF-8DA0-0D971D389A91}" srcOrd="0" destOrd="0" presId="urn:microsoft.com/office/officeart/2005/8/layout/hierarchy6"/>
    <dgm:cxn modelId="{791C1DD0-D4EA-4D7A-9677-ECFBA69CE9A8}" type="presParOf" srcId="{FF45C45D-6BCB-425E-AD6D-CB932A314E91}" destId="{E7EAF7D3-C40B-42B9-BE66-6BD77DE6B50A}" srcOrd="1" destOrd="0" presId="urn:microsoft.com/office/officeart/2005/8/layout/hierarchy6"/>
    <dgm:cxn modelId="{B4894925-820C-4E44-9F7C-96B33863943B}" type="presParOf" srcId="{E7EAF7D3-C40B-42B9-BE66-6BD77DE6B50A}" destId="{9A121A3A-3EC9-4016-81C7-59CC8403CFD4}" srcOrd="0" destOrd="0" presId="urn:microsoft.com/office/officeart/2005/8/layout/hierarchy6"/>
    <dgm:cxn modelId="{5014026D-4AD9-4365-9485-8B0467890F0D}" type="presParOf" srcId="{E7EAF7D3-C40B-42B9-BE66-6BD77DE6B50A}" destId="{8DA20974-6A67-4B61-B7E5-16257368E797}" srcOrd="1" destOrd="0" presId="urn:microsoft.com/office/officeart/2005/8/layout/hierarchy6"/>
    <dgm:cxn modelId="{EDC849A5-6D9E-43EB-9666-780194370919}" type="presParOf" srcId="{8DA20974-6A67-4B61-B7E5-16257368E797}" destId="{BAA0A187-CF5E-40B5-BCAE-95C2ED0F612C}" srcOrd="0" destOrd="0" presId="urn:microsoft.com/office/officeart/2005/8/layout/hierarchy6"/>
    <dgm:cxn modelId="{B05DD370-33A3-418A-B6F2-A0C792725483}" type="presParOf" srcId="{8DA20974-6A67-4B61-B7E5-16257368E797}" destId="{7AEB1E8C-897C-410B-997D-E075E3C6B76B}" srcOrd="1" destOrd="0" presId="urn:microsoft.com/office/officeart/2005/8/layout/hierarchy6"/>
    <dgm:cxn modelId="{EFB01528-E1CC-4FEE-ABBC-0D4E16677B67}" type="presParOf" srcId="{7AEB1E8C-897C-410B-997D-E075E3C6B76B}" destId="{991A2465-019F-414B-B501-B4ACDC3D9BB6}" srcOrd="0" destOrd="0" presId="urn:microsoft.com/office/officeart/2005/8/layout/hierarchy6"/>
    <dgm:cxn modelId="{5C192DA6-1366-43C6-94C8-DDDC492CDFBC}" type="presParOf" srcId="{7AEB1E8C-897C-410B-997D-E075E3C6B76B}" destId="{C3B045FD-9D42-45C6-B30E-21D8157DF155}" srcOrd="1" destOrd="0" presId="urn:microsoft.com/office/officeart/2005/8/layout/hierarchy6"/>
    <dgm:cxn modelId="{9844B8F3-C734-4E5B-833B-0EA47CEB42BA}" type="presParOf" srcId="{C3B045FD-9D42-45C6-B30E-21D8157DF155}" destId="{1BEEB408-DBA7-4B13-9526-73478EAFD5E0}" srcOrd="0" destOrd="0" presId="urn:microsoft.com/office/officeart/2005/8/layout/hierarchy6"/>
    <dgm:cxn modelId="{6E90254F-0775-4133-A37A-3F045EF10B5E}" type="presParOf" srcId="{C3B045FD-9D42-45C6-B30E-21D8157DF155}" destId="{C49C1E23-4167-4ED6-9DFD-7F00A1230A73}" srcOrd="1" destOrd="0" presId="urn:microsoft.com/office/officeart/2005/8/layout/hierarchy6"/>
    <dgm:cxn modelId="{2912F247-0FD4-4A15-9F3A-3C8449FADA0B}" type="presParOf" srcId="{C49C1E23-4167-4ED6-9DFD-7F00A1230A73}" destId="{DDBC38C7-1E83-4A13-932B-4363AFA5562C}" srcOrd="0" destOrd="0" presId="urn:microsoft.com/office/officeart/2005/8/layout/hierarchy6"/>
    <dgm:cxn modelId="{3E7CADE8-D562-4C96-8CED-C4A52AD41964}" type="presParOf" srcId="{C49C1E23-4167-4ED6-9DFD-7F00A1230A73}" destId="{BB58BC7A-BDE7-47E9-B2AD-8CEB2AF26A97}" srcOrd="1" destOrd="0" presId="urn:microsoft.com/office/officeart/2005/8/layout/hierarchy6"/>
    <dgm:cxn modelId="{A3B96AF2-404B-4E6A-A29B-03964B0B0C8A}" type="presParOf" srcId="{BB58BC7A-BDE7-47E9-B2AD-8CEB2AF26A97}" destId="{1FFDB41D-12CA-4DB1-B29B-388654FBC264}" srcOrd="0" destOrd="0" presId="urn:microsoft.com/office/officeart/2005/8/layout/hierarchy6"/>
    <dgm:cxn modelId="{5A50C463-5DFD-4E97-BC9E-A7350F96A625}" type="presParOf" srcId="{BB58BC7A-BDE7-47E9-B2AD-8CEB2AF26A97}" destId="{1BCFED3D-0313-472F-8EF5-7C94420D6B65}" srcOrd="1" destOrd="0" presId="urn:microsoft.com/office/officeart/2005/8/layout/hierarchy6"/>
    <dgm:cxn modelId="{408C4BC8-5BA3-43E0-8E5B-88A2AE2CD429}" type="presParOf" srcId="{C49C1E23-4167-4ED6-9DFD-7F00A1230A73}" destId="{55C0C754-BBF6-4C96-B7ED-5B953570836F}" srcOrd="2" destOrd="0" presId="urn:microsoft.com/office/officeart/2005/8/layout/hierarchy6"/>
    <dgm:cxn modelId="{47ED85A1-8480-4F3E-A37B-40048AA0B5ED}" type="presParOf" srcId="{C49C1E23-4167-4ED6-9DFD-7F00A1230A73}" destId="{EAB04487-2DEC-42DF-BD7B-9E0ADE778BB2}" srcOrd="3" destOrd="0" presId="urn:microsoft.com/office/officeart/2005/8/layout/hierarchy6"/>
    <dgm:cxn modelId="{656E793A-B40B-4F8C-8BAE-E0885C4AFCBD}" type="presParOf" srcId="{EAB04487-2DEC-42DF-BD7B-9E0ADE778BB2}" destId="{87B0658B-3DDA-4C66-80C8-D0ABBC62273D}" srcOrd="0" destOrd="0" presId="urn:microsoft.com/office/officeart/2005/8/layout/hierarchy6"/>
    <dgm:cxn modelId="{58C23F04-EE4B-4566-88DB-7B05A35BA310}" type="presParOf" srcId="{EAB04487-2DEC-42DF-BD7B-9E0ADE778BB2}" destId="{49B0336C-3671-407E-BBC8-2316A7B9F009}" srcOrd="1" destOrd="0" presId="urn:microsoft.com/office/officeart/2005/8/layout/hierarchy6"/>
    <dgm:cxn modelId="{DEBBD55B-2549-44F1-AB89-351E48636D4E}" type="presParOf" srcId="{7AEB1E8C-897C-410B-997D-E075E3C6B76B}" destId="{B0F19E9A-2ECF-4FE7-AAE2-806472EBB540}" srcOrd="2" destOrd="0" presId="urn:microsoft.com/office/officeart/2005/8/layout/hierarchy6"/>
    <dgm:cxn modelId="{452070B0-499C-43A5-8689-78B71524A155}" type="presParOf" srcId="{7AEB1E8C-897C-410B-997D-E075E3C6B76B}" destId="{A2481F00-1D00-42DF-8F78-A497CB7791FA}" srcOrd="3" destOrd="0" presId="urn:microsoft.com/office/officeart/2005/8/layout/hierarchy6"/>
    <dgm:cxn modelId="{5C9ABC9F-40B1-49E4-A9E4-89613BABC732}" type="presParOf" srcId="{A2481F00-1D00-42DF-8F78-A497CB7791FA}" destId="{C6D20DAE-DF7F-4EE2-8517-622152FDC843}" srcOrd="0" destOrd="0" presId="urn:microsoft.com/office/officeart/2005/8/layout/hierarchy6"/>
    <dgm:cxn modelId="{425EA510-EE8C-4FCB-B69E-D1DE11759DC5}" type="presParOf" srcId="{A2481F00-1D00-42DF-8F78-A497CB7791FA}" destId="{47521DD9-31C4-4970-A4E2-1A0B2CD402F0}" srcOrd="1" destOrd="0" presId="urn:microsoft.com/office/officeart/2005/8/layout/hierarchy6"/>
    <dgm:cxn modelId="{B56DF1BB-8E8C-4046-968D-BB1A1C36E987}" type="presParOf" srcId="{E7EAF7D3-C40B-42B9-BE66-6BD77DE6B50A}" destId="{368FA41B-9D90-4CEA-8670-59B13FCD02D7}" srcOrd="2" destOrd="0" presId="urn:microsoft.com/office/officeart/2005/8/layout/hierarchy6"/>
    <dgm:cxn modelId="{C60B01C9-DEDF-4057-A916-69461BA59491}" type="presParOf" srcId="{E7EAF7D3-C40B-42B9-BE66-6BD77DE6B50A}" destId="{6041466A-5DC2-44A1-BE70-8146A7C55A59}" srcOrd="3" destOrd="0" presId="urn:microsoft.com/office/officeart/2005/8/layout/hierarchy6"/>
    <dgm:cxn modelId="{C7368F2A-0F3C-484F-8952-DC786B551A74}" type="presParOf" srcId="{6041466A-5DC2-44A1-BE70-8146A7C55A59}" destId="{5FF5F0FE-C0D5-43ED-A370-B42A38C915FE}" srcOrd="0" destOrd="0" presId="urn:microsoft.com/office/officeart/2005/8/layout/hierarchy6"/>
    <dgm:cxn modelId="{6CCDA0B0-EE43-4B9C-B5D8-021A0168CA27}" type="presParOf" srcId="{6041466A-5DC2-44A1-BE70-8146A7C55A59}" destId="{3209C889-89AB-498E-8113-3D5890EA6D68}" srcOrd="1" destOrd="0" presId="urn:microsoft.com/office/officeart/2005/8/layout/hierarchy6"/>
    <dgm:cxn modelId="{8E67347F-C962-468D-9959-878815FF8729}" type="presParOf" srcId="{3209C889-89AB-498E-8113-3D5890EA6D68}" destId="{710F3F48-0F6D-4481-844B-9557FF17405F}" srcOrd="0" destOrd="0" presId="urn:microsoft.com/office/officeart/2005/8/layout/hierarchy6"/>
    <dgm:cxn modelId="{71644794-9764-4A2C-8D8B-31C3C21BDD8E}" type="presParOf" srcId="{3209C889-89AB-498E-8113-3D5890EA6D68}" destId="{AE826530-BCE9-4388-BB13-C4B17FE127B1}" srcOrd="1" destOrd="0" presId="urn:microsoft.com/office/officeart/2005/8/layout/hierarchy6"/>
    <dgm:cxn modelId="{B237F79D-BD58-429C-A64D-99FD2BD782A3}" type="presParOf" srcId="{AE826530-BCE9-4388-BB13-C4B17FE127B1}" destId="{7D7B7079-6B39-4E1A-903E-FE4447F677F4}" srcOrd="0" destOrd="0" presId="urn:microsoft.com/office/officeart/2005/8/layout/hierarchy6"/>
    <dgm:cxn modelId="{F9C1672A-6786-424B-8A1B-0B00FDEAAFC5}" type="presParOf" srcId="{AE826530-BCE9-4388-BB13-C4B17FE127B1}" destId="{4AABC444-9D9A-4319-9889-B5D71A3AD9E6}" srcOrd="1" destOrd="0" presId="urn:microsoft.com/office/officeart/2005/8/layout/hierarchy6"/>
    <dgm:cxn modelId="{CE35CA36-4489-414B-A4EC-4F2920F8A725}" type="presParOf" srcId="{E7EAF7D3-C40B-42B9-BE66-6BD77DE6B50A}" destId="{D2B0E351-DB65-49B3-AEA4-5E84FBEABCE8}" srcOrd="4" destOrd="0" presId="urn:microsoft.com/office/officeart/2005/8/layout/hierarchy6"/>
    <dgm:cxn modelId="{77361C0D-2C67-45CD-8428-C9AB1734F374}" type="presParOf" srcId="{E7EAF7D3-C40B-42B9-BE66-6BD77DE6B50A}" destId="{9AD21A16-F111-4313-95ED-96EA73E6C882}" srcOrd="5" destOrd="0" presId="urn:microsoft.com/office/officeart/2005/8/layout/hierarchy6"/>
    <dgm:cxn modelId="{13D9D432-BAA6-4194-AF6C-39022B3510CF}" type="presParOf" srcId="{9AD21A16-F111-4313-95ED-96EA73E6C882}" destId="{B0B2737F-9133-49F6-B509-72E4B501BEE2}" srcOrd="0" destOrd="0" presId="urn:microsoft.com/office/officeart/2005/8/layout/hierarchy6"/>
    <dgm:cxn modelId="{863BA6F9-2E90-4D9E-BF98-3189FD465310}" type="presParOf" srcId="{9AD21A16-F111-4313-95ED-96EA73E6C882}" destId="{29A8BE67-2085-4A8A-B4BA-EB80807E830B}" srcOrd="1" destOrd="0" presId="urn:microsoft.com/office/officeart/2005/8/layout/hierarchy6"/>
    <dgm:cxn modelId="{08922C70-F30F-48F6-9F48-B8465DDDDEE6}" type="presParOf" srcId="{6AFF732F-B5B7-479C-A906-F685D9B675A9}" destId="{DD825627-EE64-4799-A05D-A7A66A106C10}" srcOrd="1" destOrd="0" presId="urn:microsoft.com/office/officeart/2005/8/layout/hierarchy6"/>
    <dgm:cxn modelId="{60459725-76C2-4DFA-B5C6-187E79EC5689}" type="presParOf" srcId="{DD825627-EE64-4799-A05D-A7A66A106C10}" destId="{BBD7440A-E368-465D-A56B-B254D22699B6}" srcOrd="0" destOrd="0" presId="urn:microsoft.com/office/officeart/2005/8/layout/hierarchy6"/>
    <dgm:cxn modelId="{6B36E39D-45F5-4595-85C3-51D1A587D59D}" type="presParOf" srcId="{BBD7440A-E368-465D-A56B-B254D22699B6}" destId="{FBBCBA31-0E8C-481A-A6D0-A1ACE0600372}" srcOrd="0" destOrd="0" presId="urn:microsoft.com/office/officeart/2005/8/layout/hierarchy6"/>
    <dgm:cxn modelId="{BD5CB5C8-FC44-458A-873B-BA8873F0DFB6}" type="presParOf" srcId="{BBD7440A-E368-465D-A56B-B254D22699B6}" destId="{4A6B9D9D-8D93-46D2-8B57-C4C38F2E8D5D}" srcOrd="1" destOrd="0" presId="urn:microsoft.com/office/officeart/2005/8/layout/hierarchy6"/>
    <dgm:cxn modelId="{2BB7A6F8-54AA-4E2F-944D-6923E256378A}" type="presParOf" srcId="{DD825627-EE64-4799-A05D-A7A66A106C10}" destId="{9F9ECBFD-98A8-482C-9605-6C95BB92A237}" srcOrd="1" destOrd="0" presId="urn:microsoft.com/office/officeart/2005/8/layout/hierarchy6"/>
    <dgm:cxn modelId="{3D7A26F7-01E8-484E-99A2-7E73CD41F383}" type="presParOf" srcId="{9F9ECBFD-98A8-482C-9605-6C95BB92A237}" destId="{19B4497F-0B25-42C5-AD5D-ECAB55E92136}" srcOrd="0" destOrd="0" presId="urn:microsoft.com/office/officeart/2005/8/layout/hierarchy6"/>
    <dgm:cxn modelId="{D55BF48C-EB23-453D-BE54-6D56C7A6B5AA}" type="presParOf" srcId="{DD825627-EE64-4799-A05D-A7A66A106C10}" destId="{F8135EA1-3529-4F4B-8A39-303BA5ADD654}" srcOrd="2" destOrd="0" presId="urn:microsoft.com/office/officeart/2005/8/layout/hierarchy6"/>
    <dgm:cxn modelId="{5B1650C6-FB32-4503-BCC7-9D681E6262FB}" type="presParOf" srcId="{F8135EA1-3529-4F4B-8A39-303BA5ADD654}" destId="{611BA96A-93A2-45CD-9326-96DCCF6F4BA7}" srcOrd="0" destOrd="0" presId="urn:microsoft.com/office/officeart/2005/8/layout/hierarchy6"/>
    <dgm:cxn modelId="{D6AFF767-0FB4-43C0-BD1D-6525916BCE10}" type="presParOf" srcId="{F8135EA1-3529-4F4B-8A39-303BA5ADD654}" destId="{F7098F8A-6EE6-423B-99C7-E81114262C51}" srcOrd="1" destOrd="0" presId="urn:microsoft.com/office/officeart/2005/8/layout/hierarchy6"/>
    <dgm:cxn modelId="{6C97A767-288A-4EE8-8CBB-C9F0D3C9CB80}" type="presParOf" srcId="{DD825627-EE64-4799-A05D-A7A66A106C10}" destId="{5CA13E54-5F2C-402B-97A1-2B0EE47F0CEC}" srcOrd="3" destOrd="0" presId="urn:microsoft.com/office/officeart/2005/8/layout/hierarchy6"/>
    <dgm:cxn modelId="{1D6C7232-94EB-41F3-A596-9E77660C3A4B}" type="presParOf" srcId="{5CA13E54-5F2C-402B-97A1-2B0EE47F0CEC}" destId="{35EFC43D-FD51-4176-9A89-E44CF02554C3}" srcOrd="0" destOrd="0" presId="urn:microsoft.com/office/officeart/2005/8/layout/hierarchy6"/>
    <dgm:cxn modelId="{5FC88811-C708-42EC-A2B2-25DFF147CEDA}" type="presParOf" srcId="{DD825627-EE64-4799-A05D-A7A66A106C10}" destId="{CE2C0044-D6D5-4235-9018-7B5A6E9E943E}" srcOrd="4" destOrd="0" presId="urn:microsoft.com/office/officeart/2005/8/layout/hierarchy6"/>
    <dgm:cxn modelId="{B044EE5D-40B4-41AC-895C-48D97BD9B2E9}" type="presParOf" srcId="{CE2C0044-D6D5-4235-9018-7B5A6E9E943E}" destId="{6E43CE0D-F811-4D0A-AAFD-606065D13937}" srcOrd="0" destOrd="0" presId="urn:microsoft.com/office/officeart/2005/8/layout/hierarchy6"/>
    <dgm:cxn modelId="{6F6305D9-F3CE-48A2-A6F4-69374815AC73}" type="presParOf" srcId="{CE2C0044-D6D5-4235-9018-7B5A6E9E943E}" destId="{E48235EB-4998-4D33-A072-E3B0A74F7B1C}" srcOrd="1" destOrd="0" presId="urn:microsoft.com/office/officeart/2005/8/layout/hierarchy6"/>
    <dgm:cxn modelId="{4768F2AD-CBC9-4586-8F10-D6DABB76C0B3}" type="presParOf" srcId="{DD825627-EE64-4799-A05D-A7A66A106C10}" destId="{BE3EA4A7-1830-48B9-ADD0-FA543CE641B8}" srcOrd="5" destOrd="0" presId="urn:microsoft.com/office/officeart/2005/8/layout/hierarchy6"/>
    <dgm:cxn modelId="{2D1EFEB6-1948-4377-A156-1AEF95AC3177}" type="presParOf" srcId="{BE3EA4A7-1830-48B9-ADD0-FA543CE641B8}" destId="{BE50C3D1-7525-495B-B01F-A7E2AB378D86}" srcOrd="0" destOrd="0" presId="urn:microsoft.com/office/officeart/2005/8/layout/hierarchy6"/>
    <dgm:cxn modelId="{2C9B4674-B1C8-4FFB-9FED-86B74F5BC23A}" type="presParOf" srcId="{DD825627-EE64-4799-A05D-A7A66A106C10}" destId="{C0D65FAA-D26E-45D0-9576-33D5A33ED6ED}" srcOrd="6" destOrd="0" presId="urn:microsoft.com/office/officeart/2005/8/layout/hierarchy6"/>
    <dgm:cxn modelId="{EF9FCF97-76E2-4587-BE38-95D32537C0B5}" type="presParOf" srcId="{C0D65FAA-D26E-45D0-9576-33D5A33ED6ED}" destId="{0B23E6ED-52B2-4A1A-B712-DB7F9E8A254A}" srcOrd="0" destOrd="0" presId="urn:microsoft.com/office/officeart/2005/8/layout/hierarchy6"/>
    <dgm:cxn modelId="{EF5ED64A-18FF-4A62-B557-0A226A65C23D}" type="presParOf" srcId="{C0D65FAA-D26E-45D0-9576-33D5A33ED6ED}" destId="{5C1A79E0-DBC6-4662-BDC7-040572FFBF71}"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B9CB5-80F3-41B2-AE5C-3E7A163E6317}">
      <dsp:nvSpPr>
        <dsp:cNvPr id="0" name=""/>
        <dsp:cNvSpPr/>
      </dsp:nvSpPr>
      <dsp:spPr>
        <a:xfrm>
          <a:off x="977526" y="2267388"/>
          <a:ext cx="1751459" cy="875729"/>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Missing Data in NIBRS</a:t>
          </a:r>
        </a:p>
      </dsp:txBody>
      <dsp:txXfrm>
        <a:off x="1003175" y="2293037"/>
        <a:ext cx="1700161" cy="824431"/>
      </dsp:txXfrm>
    </dsp:sp>
    <dsp:sp modelId="{2463D204-19D2-4DD8-835B-63933A804736}">
      <dsp:nvSpPr>
        <dsp:cNvPr id="0" name=""/>
        <dsp:cNvSpPr/>
      </dsp:nvSpPr>
      <dsp:spPr>
        <a:xfrm rot="17945813">
          <a:off x="2358939" y="2059760"/>
          <a:ext cx="1440677" cy="32124"/>
        </a:xfrm>
        <a:custGeom>
          <a:avLst/>
          <a:gdLst/>
          <a:ahLst/>
          <a:cxnLst/>
          <a:rect l="0" t="0" r="0" b="0"/>
          <a:pathLst>
            <a:path>
              <a:moveTo>
                <a:pt x="0" y="16062"/>
              </a:moveTo>
              <a:lnTo>
                <a:pt x="1440677" y="1606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3043261" y="2039806"/>
        <a:ext cx="72033" cy="72033"/>
      </dsp:txXfrm>
    </dsp:sp>
    <dsp:sp modelId="{9B875269-FE33-4B98-9E55-BE709CDD2CF7}">
      <dsp:nvSpPr>
        <dsp:cNvPr id="0" name=""/>
        <dsp:cNvSpPr/>
      </dsp:nvSpPr>
      <dsp:spPr>
        <a:xfrm>
          <a:off x="3429570" y="1008527"/>
          <a:ext cx="1751459" cy="875729"/>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Missing Entire Incident</a:t>
          </a:r>
        </a:p>
      </dsp:txBody>
      <dsp:txXfrm>
        <a:off x="3455219" y="1034176"/>
        <a:ext cx="1700161" cy="824431"/>
      </dsp:txXfrm>
    </dsp:sp>
    <dsp:sp modelId="{BF1382AE-9F88-4B5A-AF56-C51EE1D7AAA4}">
      <dsp:nvSpPr>
        <dsp:cNvPr id="0" name=""/>
        <dsp:cNvSpPr/>
      </dsp:nvSpPr>
      <dsp:spPr>
        <a:xfrm rot="18289469">
          <a:off x="4917920" y="926785"/>
          <a:ext cx="1226803" cy="32124"/>
        </a:xfrm>
        <a:custGeom>
          <a:avLst/>
          <a:gdLst/>
          <a:ahLst/>
          <a:cxnLst/>
          <a:rect l="0" t="0" r="0" b="0"/>
          <a:pathLst>
            <a:path>
              <a:moveTo>
                <a:pt x="0" y="16062"/>
              </a:moveTo>
              <a:lnTo>
                <a:pt x="1226803" y="1606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5500651" y="912177"/>
        <a:ext cx="61340" cy="61340"/>
      </dsp:txXfrm>
    </dsp:sp>
    <dsp:sp modelId="{928A332F-6B86-419A-BC50-7E04CA4E763E}">
      <dsp:nvSpPr>
        <dsp:cNvPr id="0" name=""/>
        <dsp:cNvSpPr/>
      </dsp:nvSpPr>
      <dsp:spPr>
        <a:xfrm>
          <a:off x="5881613" y="1437"/>
          <a:ext cx="1751459" cy="875729"/>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LEA’s Failure to Submit</a:t>
          </a:r>
        </a:p>
      </dsp:txBody>
      <dsp:txXfrm>
        <a:off x="5907262" y="27086"/>
        <a:ext cx="1700161" cy="824431"/>
      </dsp:txXfrm>
    </dsp:sp>
    <dsp:sp modelId="{0F39166D-482A-4B45-BED8-5638AA2DB86D}">
      <dsp:nvSpPr>
        <dsp:cNvPr id="0" name=""/>
        <dsp:cNvSpPr/>
      </dsp:nvSpPr>
      <dsp:spPr>
        <a:xfrm>
          <a:off x="5181029" y="1430330"/>
          <a:ext cx="700583" cy="32124"/>
        </a:xfrm>
        <a:custGeom>
          <a:avLst/>
          <a:gdLst/>
          <a:ahLst/>
          <a:cxnLst/>
          <a:rect l="0" t="0" r="0" b="0"/>
          <a:pathLst>
            <a:path>
              <a:moveTo>
                <a:pt x="0" y="16062"/>
              </a:moveTo>
              <a:lnTo>
                <a:pt x="700583" y="1606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5513807" y="1428877"/>
        <a:ext cx="35029" cy="35029"/>
      </dsp:txXfrm>
    </dsp:sp>
    <dsp:sp modelId="{026C1DF1-9BDB-42B1-9E4A-CE5FC8043F28}">
      <dsp:nvSpPr>
        <dsp:cNvPr id="0" name=""/>
        <dsp:cNvSpPr/>
      </dsp:nvSpPr>
      <dsp:spPr>
        <a:xfrm>
          <a:off x="5881613" y="1008527"/>
          <a:ext cx="1751459" cy="875729"/>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Rejected by the State Program</a:t>
          </a:r>
        </a:p>
      </dsp:txBody>
      <dsp:txXfrm>
        <a:off x="5907262" y="1034176"/>
        <a:ext cx="1700161" cy="824431"/>
      </dsp:txXfrm>
    </dsp:sp>
    <dsp:sp modelId="{3C3E3A95-4412-4021-B795-8798F2447CE2}">
      <dsp:nvSpPr>
        <dsp:cNvPr id="0" name=""/>
        <dsp:cNvSpPr/>
      </dsp:nvSpPr>
      <dsp:spPr>
        <a:xfrm rot="3310531">
          <a:off x="4917920" y="1933874"/>
          <a:ext cx="1226803" cy="32124"/>
        </a:xfrm>
        <a:custGeom>
          <a:avLst/>
          <a:gdLst/>
          <a:ahLst/>
          <a:cxnLst/>
          <a:rect l="0" t="0" r="0" b="0"/>
          <a:pathLst>
            <a:path>
              <a:moveTo>
                <a:pt x="0" y="16062"/>
              </a:moveTo>
              <a:lnTo>
                <a:pt x="1226803" y="1606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5500651" y="1919266"/>
        <a:ext cx="61340" cy="61340"/>
      </dsp:txXfrm>
    </dsp:sp>
    <dsp:sp modelId="{3B2BC3BF-A373-4A84-9F97-46AF1A5A7B8E}">
      <dsp:nvSpPr>
        <dsp:cNvPr id="0" name=""/>
        <dsp:cNvSpPr/>
      </dsp:nvSpPr>
      <dsp:spPr>
        <a:xfrm>
          <a:off x="5881613" y="2015616"/>
          <a:ext cx="1751459" cy="875729"/>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Rejected by FBI</a:t>
          </a:r>
        </a:p>
      </dsp:txBody>
      <dsp:txXfrm>
        <a:off x="5907262" y="2041265"/>
        <a:ext cx="1700161" cy="824431"/>
      </dsp:txXfrm>
    </dsp:sp>
    <dsp:sp modelId="{8C50D6DF-A62F-4920-98C9-7395999BDF2A}">
      <dsp:nvSpPr>
        <dsp:cNvPr id="0" name=""/>
        <dsp:cNvSpPr/>
      </dsp:nvSpPr>
      <dsp:spPr>
        <a:xfrm rot="3654187">
          <a:off x="2358939" y="3318622"/>
          <a:ext cx="1440677" cy="32124"/>
        </a:xfrm>
        <a:custGeom>
          <a:avLst/>
          <a:gdLst/>
          <a:ahLst/>
          <a:cxnLst/>
          <a:rect l="0" t="0" r="0" b="0"/>
          <a:pathLst>
            <a:path>
              <a:moveTo>
                <a:pt x="0" y="16062"/>
              </a:moveTo>
              <a:lnTo>
                <a:pt x="1440677" y="1606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3043261" y="3298667"/>
        <a:ext cx="72033" cy="72033"/>
      </dsp:txXfrm>
    </dsp:sp>
    <dsp:sp modelId="{7FFA8AAB-1D6F-43D3-870A-25D5D5721737}">
      <dsp:nvSpPr>
        <dsp:cNvPr id="0" name=""/>
        <dsp:cNvSpPr/>
      </dsp:nvSpPr>
      <dsp:spPr>
        <a:xfrm>
          <a:off x="3429570" y="3526250"/>
          <a:ext cx="1751459" cy="875729"/>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Missing Value in a Variable</a:t>
          </a:r>
        </a:p>
      </dsp:txBody>
      <dsp:txXfrm>
        <a:off x="3455219" y="3551899"/>
        <a:ext cx="1700161" cy="824431"/>
      </dsp:txXfrm>
    </dsp:sp>
    <dsp:sp modelId="{1D9C4E81-2BA1-4CD2-917B-70A0D3570CA7}">
      <dsp:nvSpPr>
        <dsp:cNvPr id="0" name=""/>
        <dsp:cNvSpPr/>
      </dsp:nvSpPr>
      <dsp:spPr>
        <a:xfrm rot="19457599">
          <a:off x="5099936" y="3696281"/>
          <a:ext cx="862771" cy="32124"/>
        </a:xfrm>
        <a:custGeom>
          <a:avLst/>
          <a:gdLst/>
          <a:ahLst/>
          <a:cxnLst/>
          <a:rect l="0" t="0" r="0" b="0"/>
          <a:pathLst>
            <a:path>
              <a:moveTo>
                <a:pt x="0" y="16062"/>
              </a:moveTo>
              <a:lnTo>
                <a:pt x="862771" y="1606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5509752" y="3690774"/>
        <a:ext cx="43138" cy="43138"/>
      </dsp:txXfrm>
    </dsp:sp>
    <dsp:sp modelId="{09EE5F06-5816-44D1-BFAB-97ADA524BEA1}">
      <dsp:nvSpPr>
        <dsp:cNvPr id="0" name=""/>
        <dsp:cNvSpPr/>
      </dsp:nvSpPr>
      <dsp:spPr>
        <a:xfrm>
          <a:off x="5881613" y="3022705"/>
          <a:ext cx="1751459" cy="875729"/>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Logic Skips</a:t>
          </a:r>
        </a:p>
      </dsp:txBody>
      <dsp:txXfrm>
        <a:off x="5907262" y="3048354"/>
        <a:ext cx="1700161" cy="824431"/>
      </dsp:txXfrm>
    </dsp:sp>
    <dsp:sp modelId="{AB947C65-D7AE-4508-A1F3-9C68B7791FA0}">
      <dsp:nvSpPr>
        <dsp:cNvPr id="0" name=""/>
        <dsp:cNvSpPr/>
      </dsp:nvSpPr>
      <dsp:spPr>
        <a:xfrm rot="2142401">
          <a:off x="5099936" y="4199826"/>
          <a:ext cx="862771" cy="32124"/>
        </a:xfrm>
        <a:custGeom>
          <a:avLst/>
          <a:gdLst/>
          <a:ahLst/>
          <a:cxnLst/>
          <a:rect l="0" t="0" r="0" b="0"/>
          <a:pathLst>
            <a:path>
              <a:moveTo>
                <a:pt x="0" y="16062"/>
              </a:moveTo>
              <a:lnTo>
                <a:pt x="862771" y="1606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5509752" y="4194318"/>
        <a:ext cx="43138" cy="43138"/>
      </dsp:txXfrm>
    </dsp:sp>
    <dsp:sp modelId="{792D4F88-4C8F-4DDB-A5AD-7FC3AF251A9D}">
      <dsp:nvSpPr>
        <dsp:cNvPr id="0" name=""/>
        <dsp:cNvSpPr/>
      </dsp:nvSpPr>
      <dsp:spPr>
        <a:xfrm>
          <a:off x="5881613" y="4029795"/>
          <a:ext cx="1751459" cy="875729"/>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Truly Missing</a:t>
          </a:r>
        </a:p>
      </dsp:txBody>
      <dsp:txXfrm>
        <a:off x="5907262" y="4055444"/>
        <a:ext cx="1700161" cy="8244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257CF4-AB6F-4AE4-B5BD-0E53EF65F938}">
      <dsp:nvSpPr>
        <dsp:cNvPr id="0" name=""/>
        <dsp:cNvSpPr/>
      </dsp:nvSpPr>
      <dsp:spPr>
        <a:xfrm>
          <a:off x="5351143" y="2567781"/>
          <a:ext cx="418337" cy="2248562"/>
        </a:xfrm>
        <a:custGeom>
          <a:avLst/>
          <a:gdLst/>
          <a:ahLst/>
          <a:cxnLst/>
          <a:rect l="0" t="0" r="0" b="0"/>
          <a:pathLst>
            <a:path>
              <a:moveTo>
                <a:pt x="0" y="0"/>
              </a:moveTo>
              <a:lnTo>
                <a:pt x="209168" y="0"/>
              </a:lnTo>
              <a:lnTo>
                <a:pt x="209168" y="2248562"/>
              </a:lnTo>
              <a:lnTo>
                <a:pt x="418337" y="2248562"/>
              </a:lnTo>
            </a:path>
          </a:pathLst>
        </a:custGeom>
        <a:noFill/>
        <a:ln w="25400" cap="flat" cmpd="sng" algn="ctr">
          <a:solidFill>
            <a:schemeClr val="accent1">
              <a:shade val="8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9947FC31-37CE-4907-98AD-1B633937D40A}">
      <dsp:nvSpPr>
        <dsp:cNvPr id="0" name=""/>
        <dsp:cNvSpPr/>
      </dsp:nvSpPr>
      <dsp:spPr>
        <a:xfrm>
          <a:off x="5351143" y="2567781"/>
          <a:ext cx="418337" cy="1349137"/>
        </a:xfrm>
        <a:custGeom>
          <a:avLst/>
          <a:gdLst/>
          <a:ahLst/>
          <a:cxnLst/>
          <a:rect l="0" t="0" r="0" b="0"/>
          <a:pathLst>
            <a:path>
              <a:moveTo>
                <a:pt x="0" y="0"/>
              </a:moveTo>
              <a:lnTo>
                <a:pt x="209168" y="0"/>
              </a:lnTo>
              <a:lnTo>
                <a:pt x="209168" y="1349137"/>
              </a:lnTo>
              <a:lnTo>
                <a:pt x="418337" y="1349137"/>
              </a:lnTo>
            </a:path>
          </a:pathLst>
        </a:custGeom>
        <a:noFill/>
        <a:ln w="25400" cap="flat" cmpd="sng" algn="ctr">
          <a:solidFill>
            <a:schemeClr val="accent1">
              <a:shade val="8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714CC1B8-D526-458E-B84A-0E0121FC81C4}">
      <dsp:nvSpPr>
        <dsp:cNvPr id="0" name=""/>
        <dsp:cNvSpPr/>
      </dsp:nvSpPr>
      <dsp:spPr>
        <a:xfrm>
          <a:off x="5351143" y="2567781"/>
          <a:ext cx="418337" cy="449712"/>
        </a:xfrm>
        <a:custGeom>
          <a:avLst/>
          <a:gdLst/>
          <a:ahLst/>
          <a:cxnLst/>
          <a:rect l="0" t="0" r="0" b="0"/>
          <a:pathLst>
            <a:path>
              <a:moveTo>
                <a:pt x="0" y="0"/>
              </a:moveTo>
              <a:lnTo>
                <a:pt x="209168" y="0"/>
              </a:lnTo>
              <a:lnTo>
                <a:pt x="209168" y="449712"/>
              </a:lnTo>
              <a:lnTo>
                <a:pt x="418337" y="449712"/>
              </a:lnTo>
            </a:path>
          </a:pathLst>
        </a:custGeom>
        <a:noFill/>
        <a:ln w="25400" cap="flat" cmpd="sng" algn="ctr">
          <a:solidFill>
            <a:schemeClr val="accent1">
              <a:shade val="8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52B6735-AAE8-4B38-B36A-DB86BBAAEF10}">
      <dsp:nvSpPr>
        <dsp:cNvPr id="0" name=""/>
        <dsp:cNvSpPr/>
      </dsp:nvSpPr>
      <dsp:spPr>
        <a:xfrm>
          <a:off x="5351143" y="2118068"/>
          <a:ext cx="418337" cy="449712"/>
        </a:xfrm>
        <a:custGeom>
          <a:avLst/>
          <a:gdLst/>
          <a:ahLst/>
          <a:cxnLst/>
          <a:rect l="0" t="0" r="0" b="0"/>
          <a:pathLst>
            <a:path>
              <a:moveTo>
                <a:pt x="0" y="449712"/>
              </a:moveTo>
              <a:lnTo>
                <a:pt x="209168" y="449712"/>
              </a:lnTo>
              <a:lnTo>
                <a:pt x="209168" y="0"/>
              </a:lnTo>
              <a:lnTo>
                <a:pt x="418337" y="0"/>
              </a:lnTo>
            </a:path>
          </a:pathLst>
        </a:custGeom>
        <a:noFill/>
        <a:ln w="25400" cap="flat" cmpd="sng" algn="ctr">
          <a:solidFill>
            <a:schemeClr val="accent1">
              <a:shade val="8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186AD9CB-3C30-45C4-960B-5C537FA0CE8F}">
      <dsp:nvSpPr>
        <dsp:cNvPr id="0" name=""/>
        <dsp:cNvSpPr/>
      </dsp:nvSpPr>
      <dsp:spPr>
        <a:xfrm>
          <a:off x="5351143" y="1218643"/>
          <a:ext cx="418337" cy="1349137"/>
        </a:xfrm>
        <a:custGeom>
          <a:avLst/>
          <a:gdLst/>
          <a:ahLst/>
          <a:cxnLst/>
          <a:rect l="0" t="0" r="0" b="0"/>
          <a:pathLst>
            <a:path>
              <a:moveTo>
                <a:pt x="0" y="1349137"/>
              </a:moveTo>
              <a:lnTo>
                <a:pt x="209168" y="1349137"/>
              </a:lnTo>
              <a:lnTo>
                <a:pt x="209168" y="0"/>
              </a:lnTo>
              <a:lnTo>
                <a:pt x="418337" y="0"/>
              </a:lnTo>
            </a:path>
          </a:pathLst>
        </a:custGeom>
        <a:noFill/>
        <a:ln w="25400" cap="flat" cmpd="sng" algn="ctr">
          <a:solidFill>
            <a:schemeClr val="accent1">
              <a:shade val="8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0206AC49-59A1-4BA1-A20D-1A10B41E5851}">
      <dsp:nvSpPr>
        <dsp:cNvPr id="0" name=""/>
        <dsp:cNvSpPr/>
      </dsp:nvSpPr>
      <dsp:spPr>
        <a:xfrm>
          <a:off x="5351143" y="318982"/>
          <a:ext cx="363848" cy="2248798"/>
        </a:xfrm>
        <a:custGeom>
          <a:avLst/>
          <a:gdLst/>
          <a:ahLst/>
          <a:cxnLst/>
          <a:rect l="0" t="0" r="0" b="0"/>
          <a:pathLst>
            <a:path>
              <a:moveTo>
                <a:pt x="0" y="2248798"/>
              </a:moveTo>
              <a:lnTo>
                <a:pt x="154680" y="2248798"/>
              </a:lnTo>
              <a:lnTo>
                <a:pt x="154680" y="0"/>
              </a:lnTo>
              <a:lnTo>
                <a:pt x="363848" y="0"/>
              </a:lnTo>
            </a:path>
          </a:pathLst>
        </a:custGeom>
        <a:noFill/>
        <a:ln w="25400" cap="flat" cmpd="sng" algn="ctr">
          <a:solidFill>
            <a:schemeClr val="accent1">
              <a:shade val="8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07389105-5948-4872-8177-03C254C42CBE}">
      <dsp:nvSpPr>
        <dsp:cNvPr id="0" name=""/>
        <dsp:cNvSpPr/>
      </dsp:nvSpPr>
      <dsp:spPr>
        <a:xfrm>
          <a:off x="2841119" y="2522061"/>
          <a:ext cx="418337" cy="91440"/>
        </a:xfrm>
        <a:custGeom>
          <a:avLst/>
          <a:gdLst/>
          <a:ahLst/>
          <a:cxnLst/>
          <a:rect l="0" t="0" r="0" b="0"/>
          <a:pathLst>
            <a:path>
              <a:moveTo>
                <a:pt x="0" y="45720"/>
              </a:moveTo>
              <a:lnTo>
                <a:pt x="418337" y="45720"/>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F909443E-3C35-4658-90C7-D3DF63366E03}">
      <dsp:nvSpPr>
        <dsp:cNvPr id="0" name=""/>
        <dsp:cNvSpPr/>
      </dsp:nvSpPr>
      <dsp:spPr>
        <a:xfrm>
          <a:off x="749433" y="2248799"/>
          <a:ext cx="2091686" cy="637964"/>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Agency #</a:t>
          </a:r>
        </a:p>
      </dsp:txBody>
      <dsp:txXfrm>
        <a:off x="749433" y="2248799"/>
        <a:ext cx="2091686" cy="637964"/>
      </dsp:txXfrm>
    </dsp:sp>
    <dsp:sp modelId="{BC026CB4-8D7E-463C-9374-046DF3EBD961}">
      <dsp:nvSpPr>
        <dsp:cNvPr id="0" name=""/>
        <dsp:cNvSpPr/>
      </dsp:nvSpPr>
      <dsp:spPr>
        <a:xfrm>
          <a:off x="3259456" y="2248799"/>
          <a:ext cx="2091686" cy="637964"/>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Incident #</a:t>
          </a:r>
        </a:p>
      </dsp:txBody>
      <dsp:txXfrm>
        <a:off x="3259456" y="2248799"/>
        <a:ext cx="2091686" cy="637964"/>
      </dsp:txXfrm>
    </dsp:sp>
    <dsp:sp modelId="{867DE0AF-8048-4D38-86A2-4F6A3624779C}">
      <dsp:nvSpPr>
        <dsp:cNvPr id="0" name=""/>
        <dsp:cNvSpPr/>
      </dsp:nvSpPr>
      <dsp:spPr>
        <a:xfrm>
          <a:off x="5714991" y="0"/>
          <a:ext cx="2091686" cy="637964"/>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Arrestee # </a:t>
          </a:r>
        </a:p>
      </dsp:txBody>
      <dsp:txXfrm>
        <a:off x="5714991" y="0"/>
        <a:ext cx="2091686" cy="637964"/>
      </dsp:txXfrm>
    </dsp:sp>
    <dsp:sp modelId="{02B6E09D-156B-44EF-8D7D-C278D6E70254}">
      <dsp:nvSpPr>
        <dsp:cNvPr id="0" name=""/>
        <dsp:cNvSpPr/>
      </dsp:nvSpPr>
      <dsp:spPr>
        <a:xfrm>
          <a:off x="5769480" y="899661"/>
          <a:ext cx="2091686" cy="637964"/>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Offender #</a:t>
          </a:r>
        </a:p>
      </dsp:txBody>
      <dsp:txXfrm>
        <a:off x="5769480" y="899661"/>
        <a:ext cx="2091686" cy="637964"/>
      </dsp:txXfrm>
    </dsp:sp>
    <dsp:sp modelId="{2D8CEB91-C219-481C-9475-8E72C8B2020C}">
      <dsp:nvSpPr>
        <dsp:cNvPr id="0" name=""/>
        <dsp:cNvSpPr/>
      </dsp:nvSpPr>
      <dsp:spPr>
        <a:xfrm>
          <a:off x="5769480" y="1799086"/>
          <a:ext cx="2091686" cy="637964"/>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Victim #</a:t>
          </a:r>
        </a:p>
      </dsp:txBody>
      <dsp:txXfrm>
        <a:off x="5769480" y="1799086"/>
        <a:ext cx="2091686" cy="637964"/>
      </dsp:txXfrm>
    </dsp:sp>
    <dsp:sp modelId="{33D713B7-BECB-4E53-9F76-00FDB8E5C880}">
      <dsp:nvSpPr>
        <dsp:cNvPr id="0" name=""/>
        <dsp:cNvSpPr/>
      </dsp:nvSpPr>
      <dsp:spPr>
        <a:xfrm>
          <a:off x="5769480" y="2698511"/>
          <a:ext cx="2091686" cy="637964"/>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Property</a:t>
          </a:r>
        </a:p>
      </dsp:txBody>
      <dsp:txXfrm>
        <a:off x="5769480" y="2698511"/>
        <a:ext cx="2091686" cy="637964"/>
      </dsp:txXfrm>
    </dsp:sp>
    <dsp:sp modelId="{4EC99B7B-6C3D-4212-B96F-9690F1E1E915}">
      <dsp:nvSpPr>
        <dsp:cNvPr id="0" name=""/>
        <dsp:cNvSpPr/>
      </dsp:nvSpPr>
      <dsp:spPr>
        <a:xfrm>
          <a:off x="5769480" y="3597936"/>
          <a:ext cx="2091686" cy="637964"/>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Offense</a:t>
          </a:r>
        </a:p>
      </dsp:txBody>
      <dsp:txXfrm>
        <a:off x="5769480" y="3597936"/>
        <a:ext cx="2091686" cy="637964"/>
      </dsp:txXfrm>
    </dsp:sp>
    <dsp:sp modelId="{5207AA6F-8F9F-4B0E-8EA8-C828DEF95B6C}">
      <dsp:nvSpPr>
        <dsp:cNvPr id="0" name=""/>
        <dsp:cNvSpPr/>
      </dsp:nvSpPr>
      <dsp:spPr>
        <a:xfrm>
          <a:off x="5769480" y="4497362"/>
          <a:ext cx="2091686" cy="637964"/>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Administrative</a:t>
          </a:r>
        </a:p>
      </dsp:txBody>
      <dsp:txXfrm>
        <a:off x="5769480" y="4497362"/>
        <a:ext cx="2091686" cy="6379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23E6ED-52B2-4A1A-B712-DB7F9E8A254A}">
      <dsp:nvSpPr>
        <dsp:cNvPr id="0" name=""/>
        <dsp:cNvSpPr/>
      </dsp:nvSpPr>
      <dsp:spPr>
        <a:xfrm>
          <a:off x="0" y="2991972"/>
          <a:ext cx="7772400" cy="48349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Victim Level</a:t>
          </a:r>
        </a:p>
      </dsp:txBody>
      <dsp:txXfrm>
        <a:off x="0" y="2991972"/>
        <a:ext cx="2331720" cy="483497"/>
      </dsp:txXfrm>
    </dsp:sp>
    <dsp:sp modelId="{6E43CE0D-F811-4D0A-AAFD-606065D13937}">
      <dsp:nvSpPr>
        <dsp:cNvPr id="0" name=""/>
        <dsp:cNvSpPr/>
      </dsp:nvSpPr>
      <dsp:spPr>
        <a:xfrm>
          <a:off x="0" y="2427891"/>
          <a:ext cx="7772400" cy="48349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Incident Level</a:t>
          </a:r>
        </a:p>
      </dsp:txBody>
      <dsp:txXfrm>
        <a:off x="0" y="2427891"/>
        <a:ext cx="2331720" cy="483497"/>
      </dsp:txXfrm>
    </dsp:sp>
    <dsp:sp modelId="{611BA96A-93A2-45CD-9326-96DCCF6F4BA7}">
      <dsp:nvSpPr>
        <dsp:cNvPr id="0" name=""/>
        <dsp:cNvSpPr/>
      </dsp:nvSpPr>
      <dsp:spPr>
        <a:xfrm>
          <a:off x="0" y="1863810"/>
          <a:ext cx="7772400" cy="48349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Monthly Agency Level</a:t>
          </a:r>
        </a:p>
      </dsp:txBody>
      <dsp:txXfrm>
        <a:off x="0" y="1863810"/>
        <a:ext cx="2331720" cy="483497"/>
      </dsp:txXfrm>
    </dsp:sp>
    <dsp:sp modelId="{FBBCBA31-0E8C-481A-A6D0-A1ACE0600372}">
      <dsp:nvSpPr>
        <dsp:cNvPr id="0" name=""/>
        <dsp:cNvSpPr/>
      </dsp:nvSpPr>
      <dsp:spPr>
        <a:xfrm>
          <a:off x="0" y="1299729"/>
          <a:ext cx="7772400" cy="48349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Annual County Level</a:t>
          </a:r>
        </a:p>
      </dsp:txBody>
      <dsp:txXfrm>
        <a:off x="0" y="1299729"/>
        <a:ext cx="2331720" cy="483497"/>
      </dsp:txXfrm>
    </dsp:sp>
    <dsp:sp modelId="{B413AE72-E126-44DF-8DA0-0D971D389A91}">
      <dsp:nvSpPr>
        <dsp:cNvPr id="0" name=""/>
        <dsp:cNvSpPr/>
      </dsp:nvSpPr>
      <dsp:spPr>
        <a:xfrm>
          <a:off x="4771328" y="1340021"/>
          <a:ext cx="1553273" cy="40291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County level</a:t>
          </a:r>
        </a:p>
      </dsp:txBody>
      <dsp:txXfrm>
        <a:off x="4783129" y="1351822"/>
        <a:ext cx="1529671" cy="379312"/>
      </dsp:txXfrm>
    </dsp:sp>
    <dsp:sp modelId="{9A121A3A-3EC9-4016-81C7-59CC8403CFD4}">
      <dsp:nvSpPr>
        <dsp:cNvPr id="0" name=""/>
        <dsp:cNvSpPr/>
      </dsp:nvSpPr>
      <dsp:spPr>
        <a:xfrm>
          <a:off x="4056954" y="1742936"/>
          <a:ext cx="1491010" cy="161165"/>
        </a:xfrm>
        <a:custGeom>
          <a:avLst/>
          <a:gdLst/>
          <a:ahLst/>
          <a:cxnLst/>
          <a:rect l="0" t="0" r="0" b="0"/>
          <a:pathLst>
            <a:path>
              <a:moveTo>
                <a:pt x="1491010" y="0"/>
              </a:moveTo>
              <a:lnTo>
                <a:pt x="1491010" y="80582"/>
              </a:lnTo>
              <a:lnTo>
                <a:pt x="0" y="80582"/>
              </a:lnTo>
              <a:lnTo>
                <a:pt x="0" y="16116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A0A187-CF5E-40B5-BCAE-95C2ED0F612C}">
      <dsp:nvSpPr>
        <dsp:cNvPr id="0" name=""/>
        <dsp:cNvSpPr/>
      </dsp:nvSpPr>
      <dsp:spPr>
        <a:xfrm>
          <a:off x="3480489" y="1904102"/>
          <a:ext cx="1152931" cy="40291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A.1</a:t>
          </a:r>
        </a:p>
      </dsp:txBody>
      <dsp:txXfrm>
        <a:off x="3492290" y="1915903"/>
        <a:ext cx="1129329" cy="379312"/>
      </dsp:txXfrm>
    </dsp:sp>
    <dsp:sp modelId="{991A2465-019F-414B-B501-B4ACDC3D9BB6}">
      <dsp:nvSpPr>
        <dsp:cNvPr id="0" name=""/>
        <dsp:cNvSpPr/>
      </dsp:nvSpPr>
      <dsp:spPr>
        <a:xfrm>
          <a:off x="3352204" y="2307017"/>
          <a:ext cx="704749" cy="161165"/>
        </a:xfrm>
        <a:custGeom>
          <a:avLst/>
          <a:gdLst/>
          <a:ahLst/>
          <a:cxnLst/>
          <a:rect l="0" t="0" r="0" b="0"/>
          <a:pathLst>
            <a:path>
              <a:moveTo>
                <a:pt x="704749" y="0"/>
              </a:moveTo>
              <a:lnTo>
                <a:pt x="704749" y="80582"/>
              </a:lnTo>
              <a:lnTo>
                <a:pt x="0" y="80582"/>
              </a:lnTo>
              <a:lnTo>
                <a:pt x="0" y="16116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EEB408-DBA7-4B13-9526-73478EAFD5E0}">
      <dsp:nvSpPr>
        <dsp:cNvPr id="0" name=""/>
        <dsp:cNvSpPr/>
      </dsp:nvSpPr>
      <dsp:spPr>
        <a:xfrm>
          <a:off x="2876485" y="2468182"/>
          <a:ext cx="951439" cy="40291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Inc. 1</a:t>
          </a:r>
        </a:p>
      </dsp:txBody>
      <dsp:txXfrm>
        <a:off x="2888286" y="2479983"/>
        <a:ext cx="927837" cy="379312"/>
      </dsp:txXfrm>
    </dsp:sp>
    <dsp:sp modelId="{DDBC38C7-1E83-4A13-932B-4363AFA5562C}">
      <dsp:nvSpPr>
        <dsp:cNvPr id="0" name=""/>
        <dsp:cNvSpPr/>
      </dsp:nvSpPr>
      <dsp:spPr>
        <a:xfrm>
          <a:off x="2749470" y="2871097"/>
          <a:ext cx="602734" cy="161165"/>
        </a:xfrm>
        <a:custGeom>
          <a:avLst/>
          <a:gdLst/>
          <a:ahLst/>
          <a:cxnLst/>
          <a:rect l="0" t="0" r="0" b="0"/>
          <a:pathLst>
            <a:path>
              <a:moveTo>
                <a:pt x="602734" y="0"/>
              </a:moveTo>
              <a:lnTo>
                <a:pt x="602734" y="80582"/>
              </a:lnTo>
              <a:lnTo>
                <a:pt x="0" y="80582"/>
              </a:lnTo>
              <a:lnTo>
                <a:pt x="0" y="16116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FDB41D-12CA-4DB1-B29B-388654FBC264}">
      <dsp:nvSpPr>
        <dsp:cNvPr id="0" name=""/>
        <dsp:cNvSpPr/>
      </dsp:nvSpPr>
      <dsp:spPr>
        <a:xfrm>
          <a:off x="2333230" y="3032263"/>
          <a:ext cx="832480" cy="40291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Vic. 1</a:t>
          </a:r>
        </a:p>
      </dsp:txBody>
      <dsp:txXfrm>
        <a:off x="2345031" y="3044064"/>
        <a:ext cx="808878" cy="379312"/>
      </dsp:txXfrm>
    </dsp:sp>
    <dsp:sp modelId="{55C0C754-BBF6-4C96-B7ED-5B953570836F}">
      <dsp:nvSpPr>
        <dsp:cNvPr id="0" name=""/>
        <dsp:cNvSpPr/>
      </dsp:nvSpPr>
      <dsp:spPr>
        <a:xfrm>
          <a:off x="3352204" y="2871097"/>
          <a:ext cx="506896" cy="161165"/>
        </a:xfrm>
        <a:custGeom>
          <a:avLst/>
          <a:gdLst/>
          <a:ahLst/>
          <a:cxnLst/>
          <a:rect l="0" t="0" r="0" b="0"/>
          <a:pathLst>
            <a:path>
              <a:moveTo>
                <a:pt x="0" y="0"/>
              </a:moveTo>
              <a:lnTo>
                <a:pt x="0" y="80582"/>
              </a:lnTo>
              <a:lnTo>
                <a:pt x="506896" y="80582"/>
              </a:lnTo>
              <a:lnTo>
                <a:pt x="506896" y="16116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B0658B-3DDA-4C66-80C8-D0ABBC62273D}">
      <dsp:nvSpPr>
        <dsp:cNvPr id="0" name=""/>
        <dsp:cNvSpPr/>
      </dsp:nvSpPr>
      <dsp:spPr>
        <a:xfrm>
          <a:off x="3347022" y="3032263"/>
          <a:ext cx="1024157" cy="40291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Vic. 2</a:t>
          </a:r>
        </a:p>
      </dsp:txBody>
      <dsp:txXfrm>
        <a:off x="3358823" y="3044064"/>
        <a:ext cx="1000555" cy="379312"/>
      </dsp:txXfrm>
    </dsp:sp>
    <dsp:sp modelId="{B0F19E9A-2ECF-4FE7-AAE2-806472EBB540}">
      <dsp:nvSpPr>
        <dsp:cNvPr id="0" name=""/>
        <dsp:cNvSpPr/>
      </dsp:nvSpPr>
      <dsp:spPr>
        <a:xfrm>
          <a:off x="4056954" y="2307017"/>
          <a:ext cx="566375" cy="161165"/>
        </a:xfrm>
        <a:custGeom>
          <a:avLst/>
          <a:gdLst/>
          <a:ahLst/>
          <a:cxnLst/>
          <a:rect l="0" t="0" r="0" b="0"/>
          <a:pathLst>
            <a:path>
              <a:moveTo>
                <a:pt x="0" y="0"/>
              </a:moveTo>
              <a:lnTo>
                <a:pt x="0" y="80582"/>
              </a:lnTo>
              <a:lnTo>
                <a:pt x="566375" y="80582"/>
              </a:lnTo>
              <a:lnTo>
                <a:pt x="566375" y="16116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D20DAE-DF7F-4EE2-8517-622152FDC843}">
      <dsp:nvSpPr>
        <dsp:cNvPr id="0" name=""/>
        <dsp:cNvSpPr/>
      </dsp:nvSpPr>
      <dsp:spPr>
        <a:xfrm>
          <a:off x="4009236" y="2468182"/>
          <a:ext cx="1228187" cy="40291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…Inc. </a:t>
          </a:r>
          <a:r>
            <a:rPr lang="en-US" sz="1800" i="1" kern="1200" dirty="0"/>
            <a:t>N</a:t>
          </a:r>
        </a:p>
      </dsp:txBody>
      <dsp:txXfrm>
        <a:off x="4021037" y="2479983"/>
        <a:ext cx="1204585" cy="379312"/>
      </dsp:txXfrm>
    </dsp:sp>
    <dsp:sp modelId="{368FA41B-9D90-4CEA-8670-59B13FCD02D7}">
      <dsp:nvSpPr>
        <dsp:cNvPr id="0" name=""/>
        <dsp:cNvSpPr/>
      </dsp:nvSpPr>
      <dsp:spPr>
        <a:xfrm>
          <a:off x="5547965" y="1742936"/>
          <a:ext cx="588211" cy="161165"/>
        </a:xfrm>
        <a:custGeom>
          <a:avLst/>
          <a:gdLst/>
          <a:ahLst/>
          <a:cxnLst/>
          <a:rect l="0" t="0" r="0" b="0"/>
          <a:pathLst>
            <a:path>
              <a:moveTo>
                <a:pt x="0" y="0"/>
              </a:moveTo>
              <a:lnTo>
                <a:pt x="0" y="80582"/>
              </a:lnTo>
              <a:lnTo>
                <a:pt x="588211" y="80582"/>
              </a:lnTo>
              <a:lnTo>
                <a:pt x="588211" y="16116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F5F0FE-C0D5-43ED-A370-B42A38C915FE}">
      <dsp:nvSpPr>
        <dsp:cNvPr id="0" name=""/>
        <dsp:cNvSpPr/>
      </dsp:nvSpPr>
      <dsp:spPr>
        <a:xfrm>
          <a:off x="5713500" y="1904102"/>
          <a:ext cx="845353" cy="40291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 2</a:t>
          </a:r>
        </a:p>
      </dsp:txBody>
      <dsp:txXfrm>
        <a:off x="5725301" y="1915903"/>
        <a:ext cx="821751" cy="379312"/>
      </dsp:txXfrm>
    </dsp:sp>
    <dsp:sp modelId="{710F3F48-0F6D-4481-844B-9557FF17405F}">
      <dsp:nvSpPr>
        <dsp:cNvPr id="0" name=""/>
        <dsp:cNvSpPr/>
      </dsp:nvSpPr>
      <dsp:spPr>
        <a:xfrm>
          <a:off x="6090456" y="2307017"/>
          <a:ext cx="91440" cy="161165"/>
        </a:xfrm>
        <a:custGeom>
          <a:avLst/>
          <a:gdLst/>
          <a:ahLst/>
          <a:cxnLst/>
          <a:rect l="0" t="0" r="0" b="0"/>
          <a:pathLst>
            <a:path>
              <a:moveTo>
                <a:pt x="45720" y="0"/>
              </a:moveTo>
              <a:lnTo>
                <a:pt x="45720" y="16116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7B7079-6B39-4E1A-903E-FE4447F677F4}">
      <dsp:nvSpPr>
        <dsp:cNvPr id="0" name=""/>
        <dsp:cNvSpPr/>
      </dsp:nvSpPr>
      <dsp:spPr>
        <a:xfrm>
          <a:off x="5418735" y="2468182"/>
          <a:ext cx="1434882" cy="40291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Inc.</a:t>
          </a:r>
          <a:r>
            <a:rPr lang="en-US" sz="1800" i="1" kern="1200" dirty="0"/>
            <a:t>1..N</a:t>
          </a:r>
        </a:p>
      </dsp:txBody>
      <dsp:txXfrm>
        <a:off x="5430536" y="2479983"/>
        <a:ext cx="1411280" cy="379312"/>
      </dsp:txXfrm>
    </dsp:sp>
    <dsp:sp modelId="{D2B0E351-DB65-49B3-AEA4-5E84FBEABCE8}">
      <dsp:nvSpPr>
        <dsp:cNvPr id="0" name=""/>
        <dsp:cNvSpPr/>
      </dsp:nvSpPr>
      <dsp:spPr>
        <a:xfrm>
          <a:off x="5547965" y="1742936"/>
          <a:ext cx="1629838" cy="161165"/>
        </a:xfrm>
        <a:custGeom>
          <a:avLst/>
          <a:gdLst/>
          <a:ahLst/>
          <a:cxnLst/>
          <a:rect l="0" t="0" r="0" b="0"/>
          <a:pathLst>
            <a:path>
              <a:moveTo>
                <a:pt x="0" y="0"/>
              </a:moveTo>
              <a:lnTo>
                <a:pt x="0" y="80582"/>
              </a:lnTo>
              <a:lnTo>
                <a:pt x="1629838" y="80582"/>
              </a:lnTo>
              <a:lnTo>
                <a:pt x="1629838" y="16116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B2737F-9133-49F6-B509-72E4B501BEE2}">
      <dsp:nvSpPr>
        <dsp:cNvPr id="0" name=""/>
        <dsp:cNvSpPr/>
      </dsp:nvSpPr>
      <dsp:spPr>
        <a:xfrm>
          <a:off x="6740165" y="1904102"/>
          <a:ext cx="875276" cy="40291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i="0" kern="1200" dirty="0"/>
            <a:t>A. 3</a:t>
          </a:r>
        </a:p>
      </dsp:txBody>
      <dsp:txXfrm>
        <a:off x="6751966" y="1915903"/>
        <a:ext cx="851674" cy="37931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874" name="Rectangle 2"/>
          <p:cNvSpPr>
            <a:spLocks noGrp="1" noChangeArrowheads="1"/>
          </p:cNvSpPr>
          <p:nvPr>
            <p:ph type="hdr" sz="quarter"/>
          </p:nvPr>
        </p:nvSpPr>
        <p:spPr bwMode="auto">
          <a:xfrm>
            <a:off x="1" y="0"/>
            <a:ext cx="3068124" cy="468154"/>
          </a:xfrm>
          <a:prstGeom prst="rect">
            <a:avLst/>
          </a:prstGeom>
          <a:noFill/>
          <a:ln w="9525">
            <a:noFill/>
            <a:miter lim="800000"/>
            <a:headEnd/>
            <a:tailEnd/>
          </a:ln>
          <a:effectLst/>
        </p:spPr>
        <p:txBody>
          <a:bodyPr vert="horz" wrap="square" lIns="92179" tIns="46089" rIns="92179" bIns="46089" numCol="1" anchor="t" anchorCtr="0" compatLnSpc="1">
            <a:prstTxWarp prst="textNoShape">
              <a:avLst/>
            </a:prstTxWarp>
          </a:bodyPr>
          <a:lstStyle>
            <a:lvl1pPr defTabSz="922398">
              <a:defRPr sz="1200">
                <a:latin typeface="Arial" charset="0"/>
              </a:defRPr>
            </a:lvl1pPr>
          </a:lstStyle>
          <a:p>
            <a:pPr>
              <a:defRPr/>
            </a:pPr>
            <a:endParaRPr lang="en-US"/>
          </a:p>
        </p:txBody>
      </p:sp>
      <p:sp>
        <p:nvSpPr>
          <p:cNvPr id="207875" name="Rectangle 3"/>
          <p:cNvSpPr>
            <a:spLocks noGrp="1" noChangeArrowheads="1"/>
          </p:cNvSpPr>
          <p:nvPr>
            <p:ph type="dt" sz="quarter" idx="1"/>
          </p:nvPr>
        </p:nvSpPr>
        <p:spPr bwMode="auto">
          <a:xfrm>
            <a:off x="4007346" y="0"/>
            <a:ext cx="3068124" cy="468154"/>
          </a:xfrm>
          <a:prstGeom prst="rect">
            <a:avLst/>
          </a:prstGeom>
          <a:noFill/>
          <a:ln w="9525">
            <a:noFill/>
            <a:miter lim="800000"/>
            <a:headEnd/>
            <a:tailEnd/>
          </a:ln>
          <a:effectLst/>
        </p:spPr>
        <p:txBody>
          <a:bodyPr vert="horz" wrap="square" lIns="92179" tIns="46089" rIns="92179" bIns="46089" numCol="1" anchor="t" anchorCtr="0" compatLnSpc="1">
            <a:prstTxWarp prst="textNoShape">
              <a:avLst/>
            </a:prstTxWarp>
          </a:bodyPr>
          <a:lstStyle>
            <a:lvl1pPr algn="r" defTabSz="922398">
              <a:defRPr sz="1200">
                <a:latin typeface="Arial" charset="0"/>
              </a:defRPr>
            </a:lvl1pPr>
          </a:lstStyle>
          <a:p>
            <a:pPr>
              <a:defRPr/>
            </a:pPr>
            <a:endParaRPr lang="en-US"/>
          </a:p>
        </p:txBody>
      </p:sp>
      <p:sp>
        <p:nvSpPr>
          <p:cNvPr id="207876" name="Rectangle 4"/>
          <p:cNvSpPr>
            <a:spLocks noGrp="1" noChangeArrowheads="1"/>
          </p:cNvSpPr>
          <p:nvPr>
            <p:ph type="ftr" sz="quarter" idx="2"/>
          </p:nvPr>
        </p:nvSpPr>
        <p:spPr bwMode="auto">
          <a:xfrm>
            <a:off x="1" y="8893318"/>
            <a:ext cx="3068124" cy="468154"/>
          </a:xfrm>
          <a:prstGeom prst="rect">
            <a:avLst/>
          </a:prstGeom>
          <a:noFill/>
          <a:ln w="9525">
            <a:noFill/>
            <a:miter lim="800000"/>
            <a:headEnd/>
            <a:tailEnd/>
          </a:ln>
          <a:effectLst/>
        </p:spPr>
        <p:txBody>
          <a:bodyPr vert="horz" wrap="square" lIns="92179" tIns="46089" rIns="92179" bIns="46089" numCol="1" anchor="b" anchorCtr="0" compatLnSpc="1">
            <a:prstTxWarp prst="textNoShape">
              <a:avLst/>
            </a:prstTxWarp>
          </a:bodyPr>
          <a:lstStyle>
            <a:lvl1pPr defTabSz="922398">
              <a:defRPr sz="1200">
                <a:latin typeface="Arial" charset="0"/>
              </a:defRPr>
            </a:lvl1pPr>
          </a:lstStyle>
          <a:p>
            <a:pPr>
              <a:defRPr/>
            </a:pPr>
            <a:endParaRPr lang="en-US"/>
          </a:p>
        </p:txBody>
      </p:sp>
      <p:sp>
        <p:nvSpPr>
          <p:cNvPr id="207877" name="Rectangle 5"/>
          <p:cNvSpPr>
            <a:spLocks noGrp="1" noChangeArrowheads="1"/>
          </p:cNvSpPr>
          <p:nvPr>
            <p:ph type="sldNum" sz="quarter" idx="3"/>
          </p:nvPr>
        </p:nvSpPr>
        <p:spPr bwMode="auto">
          <a:xfrm>
            <a:off x="4007346" y="8893318"/>
            <a:ext cx="3068124" cy="468154"/>
          </a:xfrm>
          <a:prstGeom prst="rect">
            <a:avLst/>
          </a:prstGeom>
          <a:noFill/>
          <a:ln w="9525">
            <a:noFill/>
            <a:miter lim="800000"/>
            <a:headEnd/>
            <a:tailEnd/>
          </a:ln>
          <a:effectLst/>
        </p:spPr>
        <p:txBody>
          <a:bodyPr vert="horz" wrap="square" lIns="92179" tIns="46089" rIns="92179" bIns="46089" numCol="1" anchor="b" anchorCtr="0" compatLnSpc="1">
            <a:prstTxWarp prst="textNoShape">
              <a:avLst/>
            </a:prstTxWarp>
          </a:bodyPr>
          <a:lstStyle>
            <a:lvl1pPr algn="r" defTabSz="922398">
              <a:defRPr sz="1200">
                <a:latin typeface="Arial" charset="0"/>
              </a:defRPr>
            </a:lvl1pPr>
          </a:lstStyle>
          <a:p>
            <a:pPr>
              <a:defRPr/>
            </a:pPr>
            <a:fld id="{F14AD3AF-E853-41DD-9C6B-157657455CBF}" type="slidenum">
              <a:rPr lang="en-US"/>
              <a:pPr>
                <a:defRPr/>
              </a:pPr>
              <a:t>‹#›</a:t>
            </a:fld>
            <a:endParaRPr lang="en-US"/>
          </a:p>
        </p:txBody>
      </p:sp>
    </p:spTree>
    <p:extLst>
      <p:ext uri="{BB962C8B-B14F-4D97-AF65-F5344CB8AC3E}">
        <p14:creationId xmlns:p14="http://schemas.microsoft.com/office/powerpoint/2010/main" val="17343143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3068124" cy="468154"/>
          </a:xfrm>
          <a:prstGeom prst="rect">
            <a:avLst/>
          </a:prstGeom>
          <a:noFill/>
          <a:ln w="9525">
            <a:noFill/>
            <a:miter lim="800000"/>
            <a:headEnd/>
            <a:tailEnd/>
          </a:ln>
        </p:spPr>
        <p:txBody>
          <a:bodyPr vert="horz" wrap="square" lIns="93929" tIns="46965" rIns="93929" bIns="46965" numCol="1" anchor="t" anchorCtr="0" compatLnSpc="1">
            <a:prstTxWarp prst="textNoShape">
              <a:avLst/>
            </a:prstTxWarp>
          </a:bodyPr>
          <a:lstStyle>
            <a:lvl1pPr defTabSz="940043">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4008952" y="0"/>
            <a:ext cx="3068123" cy="468154"/>
          </a:xfrm>
          <a:prstGeom prst="rect">
            <a:avLst/>
          </a:prstGeom>
          <a:noFill/>
          <a:ln w="9525">
            <a:noFill/>
            <a:miter lim="800000"/>
            <a:headEnd/>
            <a:tailEnd/>
          </a:ln>
        </p:spPr>
        <p:txBody>
          <a:bodyPr vert="horz" wrap="square" lIns="93929" tIns="46965" rIns="93929" bIns="46965" numCol="1" anchor="t" anchorCtr="0" compatLnSpc="1">
            <a:prstTxWarp prst="textNoShape">
              <a:avLst/>
            </a:prstTxWarp>
          </a:bodyPr>
          <a:lstStyle>
            <a:lvl1pPr algn="r" defTabSz="940043">
              <a:defRPr sz="1200">
                <a:latin typeface="Arial"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96975" y="701675"/>
            <a:ext cx="4683125" cy="35115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44038" y="4447461"/>
            <a:ext cx="5188999" cy="4213384"/>
          </a:xfrm>
          <a:prstGeom prst="rect">
            <a:avLst/>
          </a:prstGeom>
          <a:noFill/>
          <a:ln w="9525">
            <a:noFill/>
            <a:miter lim="800000"/>
            <a:headEnd/>
            <a:tailEnd/>
          </a:ln>
        </p:spPr>
        <p:txBody>
          <a:bodyPr vert="horz" wrap="square" lIns="93929" tIns="46965" rIns="93929" bIns="4696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1" y="8894921"/>
            <a:ext cx="3068124" cy="468154"/>
          </a:xfrm>
          <a:prstGeom prst="rect">
            <a:avLst/>
          </a:prstGeom>
          <a:noFill/>
          <a:ln w="9525">
            <a:noFill/>
            <a:miter lim="800000"/>
            <a:headEnd/>
            <a:tailEnd/>
          </a:ln>
        </p:spPr>
        <p:txBody>
          <a:bodyPr vert="horz" wrap="square" lIns="93929" tIns="46965" rIns="93929" bIns="46965" numCol="1" anchor="b" anchorCtr="0" compatLnSpc="1">
            <a:prstTxWarp prst="textNoShape">
              <a:avLst/>
            </a:prstTxWarp>
          </a:bodyPr>
          <a:lstStyle>
            <a:lvl1pPr defTabSz="940043">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4008952" y="8894921"/>
            <a:ext cx="3068123" cy="468154"/>
          </a:xfrm>
          <a:prstGeom prst="rect">
            <a:avLst/>
          </a:prstGeom>
          <a:noFill/>
          <a:ln w="9525">
            <a:noFill/>
            <a:miter lim="800000"/>
            <a:headEnd/>
            <a:tailEnd/>
          </a:ln>
        </p:spPr>
        <p:txBody>
          <a:bodyPr vert="horz" wrap="square" lIns="93929" tIns="46965" rIns="93929" bIns="46965" numCol="1" anchor="b" anchorCtr="0" compatLnSpc="1">
            <a:prstTxWarp prst="textNoShape">
              <a:avLst/>
            </a:prstTxWarp>
          </a:bodyPr>
          <a:lstStyle>
            <a:lvl1pPr algn="r" defTabSz="940043">
              <a:defRPr sz="1200">
                <a:latin typeface="Arial" charset="0"/>
              </a:defRPr>
            </a:lvl1pPr>
          </a:lstStyle>
          <a:p>
            <a:pPr>
              <a:defRPr/>
            </a:pPr>
            <a:fld id="{8DB8C9F8-2507-43B8-94EB-5DEE5D53B02A}" type="slidenum">
              <a:rPr lang="en-US"/>
              <a:pPr>
                <a:defRPr/>
              </a:pPr>
              <a:t>‹#›</a:t>
            </a:fld>
            <a:endParaRPr lang="en-US"/>
          </a:p>
        </p:txBody>
      </p:sp>
    </p:spTree>
    <p:extLst>
      <p:ext uri="{BB962C8B-B14F-4D97-AF65-F5344CB8AC3E}">
        <p14:creationId xmlns:p14="http://schemas.microsoft.com/office/powerpoint/2010/main" val="16344385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446138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DB8C9F8-2507-43B8-94EB-5DEE5D53B02A}" type="slidenum">
              <a:rPr lang="en-US" smtClean="0"/>
              <a:pPr>
                <a:defRPr/>
              </a:pPr>
              <a:t>4</a:t>
            </a:fld>
            <a:endParaRPr lang="en-US" dirty="0"/>
          </a:p>
        </p:txBody>
      </p:sp>
    </p:spTree>
    <p:extLst>
      <p:ext uri="{BB962C8B-B14F-4D97-AF65-F5344CB8AC3E}">
        <p14:creationId xmlns:p14="http://schemas.microsoft.com/office/powerpoint/2010/main" val="1096837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4307076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7" name="Rectangle 26"/>
          <p:cNvSpPr/>
          <p:nvPr userDrawn="1"/>
        </p:nvSpPr>
        <p:spPr>
          <a:xfrm>
            <a:off x="0" y="6536268"/>
            <a:ext cx="9144000" cy="321732"/>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9" name="Text Box 14"/>
          <p:cNvSpPr txBox="1">
            <a:spLocks noChangeArrowheads="1"/>
          </p:cNvSpPr>
          <p:nvPr userDrawn="1"/>
        </p:nvSpPr>
        <p:spPr bwMode="auto">
          <a:xfrm>
            <a:off x="7255934" y="6519334"/>
            <a:ext cx="1160463" cy="304800"/>
          </a:xfrm>
          <a:prstGeom prst="rect">
            <a:avLst/>
          </a:prstGeom>
          <a:noFill/>
          <a:ln w="9525" algn="ctr">
            <a:noFill/>
            <a:miter lim="800000"/>
            <a:headEnd/>
            <a:tailEnd/>
          </a:ln>
          <a:effectLst/>
        </p:spPr>
        <p:txBody>
          <a:bodyPr wrap="none">
            <a:spAutoFit/>
          </a:bodyPr>
          <a:lstStyle/>
          <a:p>
            <a:pPr>
              <a:defRPr/>
            </a:pPr>
            <a:r>
              <a:rPr lang="en-US" sz="1400" b="1" dirty="0">
                <a:solidFill>
                  <a:schemeClr val="accent1">
                    <a:lumMod val="20000"/>
                    <a:lumOff val="80000"/>
                  </a:schemeClr>
                </a:solidFill>
              </a:rPr>
              <a:t>www.rti.org</a:t>
            </a:r>
          </a:p>
        </p:txBody>
      </p:sp>
      <p:sp>
        <p:nvSpPr>
          <p:cNvPr id="18" name="Rectangle 17"/>
          <p:cNvSpPr/>
          <p:nvPr userDrawn="1"/>
        </p:nvSpPr>
        <p:spPr>
          <a:xfrm>
            <a:off x="0" y="0"/>
            <a:ext cx="9144000" cy="281940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596900"/>
            <a:ext cx="914400" cy="368300"/>
          </a:xfrm>
          <a:prstGeom prst="rect">
            <a:avLst/>
          </a:prstGeom>
        </p:spPr>
      </p:pic>
      <p:sp>
        <p:nvSpPr>
          <p:cNvPr id="130050" name="Rectangle 2"/>
          <p:cNvSpPr>
            <a:spLocks noGrp="1" noChangeArrowheads="1"/>
          </p:cNvSpPr>
          <p:nvPr>
            <p:ph type="ctrTitle"/>
          </p:nvPr>
        </p:nvSpPr>
        <p:spPr>
          <a:xfrm>
            <a:off x="1828800" y="498157"/>
            <a:ext cx="6934200" cy="676656"/>
          </a:xfrm>
          <a:noFill/>
        </p:spPr>
        <p:txBody>
          <a:bodyPr rIns="91440"/>
          <a:lstStyle>
            <a:lvl1pPr algn="r">
              <a:defRPr sz="2800" b="1">
                <a:solidFill>
                  <a:schemeClr val="bg1"/>
                </a:solidFill>
                <a:latin typeface="Arial"/>
                <a:cs typeface="Arial"/>
              </a:defRPr>
            </a:lvl1pPr>
          </a:lstStyle>
          <a:p>
            <a:r>
              <a:rPr lang="en-US"/>
              <a:t>Click to edit Master title style</a:t>
            </a:r>
            <a:endParaRPr lang="en-US" dirty="0"/>
          </a:p>
        </p:txBody>
      </p:sp>
      <p:sp>
        <p:nvSpPr>
          <p:cNvPr id="130051" name="Rectangle 3"/>
          <p:cNvSpPr>
            <a:spLocks noGrp="1" noChangeArrowheads="1"/>
          </p:cNvSpPr>
          <p:nvPr>
            <p:ph type="subTitle" idx="1"/>
          </p:nvPr>
        </p:nvSpPr>
        <p:spPr>
          <a:xfrm>
            <a:off x="1828800" y="1600200"/>
            <a:ext cx="6934200" cy="381000"/>
          </a:xfrm>
        </p:spPr>
        <p:txBody>
          <a:bodyPr/>
          <a:lstStyle>
            <a:lvl1pPr marL="0" indent="0" algn="r">
              <a:buFont typeface="Wingdings" pitchFamily="1" charset="2"/>
              <a:buNone/>
              <a:defRPr lang="en-US" sz="2000" kern="1200" dirty="0">
                <a:solidFill>
                  <a:srgbClr val="FFFFFF"/>
                </a:solidFill>
                <a:latin typeface="Arial" charset="0"/>
                <a:ea typeface="ヒラギノ角ゴ Pro W3" pitchFamily="1" charset="-128"/>
                <a:cs typeface="+mn-cs"/>
              </a:defRPr>
            </a:lvl1pPr>
          </a:lstStyle>
          <a:p>
            <a:r>
              <a:rPr lang="en-US"/>
              <a:t>Click to edit Master subtitle style</a:t>
            </a:r>
            <a:endParaRPr lang="en-US" dirty="0"/>
          </a:p>
        </p:txBody>
      </p:sp>
      <p:sp>
        <p:nvSpPr>
          <p:cNvPr id="13" name="Slide Number Placeholder 12"/>
          <p:cNvSpPr>
            <a:spLocks noGrp="1"/>
          </p:cNvSpPr>
          <p:nvPr>
            <p:ph type="sldNum" sz="quarter" idx="10"/>
          </p:nvPr>
        </p:nvSpPr>
        <p:spPr>
          <a:solidFill>
            <a:schemeClr val="accent1">
              <a:lumMod val="50000"/>
            </a:schemeClr>
          </a:solidFill>
        </p:spPr>
        <p:txBody>
          <a:bodyPr/>
          <a:lstStyle/>
          <a:p>
            <a:fld id="{D4325D4D-289E-48C1-B277-2BEB492A7D19}" type="slidenum">
              <a:rPr lang="en-US" smtClean="0"/>
              <a:pPr/>
              <a:t>‹#›</a:t>
            </a:fld>
            <a:endParaRPr lang="en-US" dirty="0"/>
          </a:p>
        </p:txBody>
      </p:sp>
      <p:sp>
        <p:nvSpPr>
          <p:cNvPr id="14" name="Footer Placeholder 13"/>
          <p:cNvSpPr>
            <a:spLocks noGrp="1"/>
          </p:cNvSpPr>
          <p:nvPr>
            <p:ph type="ftr" sz="quarter" idx="11"/>
          </p:nvPr>
        </p:nvSpPr>
        <p:spPr>
          <a:solidFill>
            <a:srgbClr val="BF311A"/>
          </a:solidFill>
          <a:ln>
            <a:noFill/>
          </a:ln>
        </p:spPr>
        <p:txBody>
          <a:bodyPr/>
          <a:lstStyle/>
          <a:p>
            <a:r>
              <a:rPr lang="en-US"/>
              <a:t>BigSurv18</a:t>
            </a:r>
            <a:endParaRPr lang="en-US" dirty="0"/>
          </a:p>
        </p:txBody>
      </p:sp>
      <p:sp>
        <p:nvSpPr>
          <p:cNvPr id="17" name="Text Placeholder 16"/>
          <p:cNvSpPr>
            <a:spLocks noGrp="1"/>
          </p:cNvSpPr>
          <p:nvPr>
            <p:ph type="body" sz="quarter" idx="15" hasCustomPrompt="1"/>
          </p:nvPr>
        </p:nvSpPr>
        <p:spPr>
          <a:xfrm>
            <a:off x="1828800" y="2133600"/>
            <a:ext cx="6934200" cy="685800"/>
          </a:xfrm>
        </p:spPr>
        <p:txBody>
          <a:bodyPr/>
          <a:lstStyle>
            <a:lvl1pPr marL="0" indent="0" algn="r">
              <a:buNone/>
              <a:defRPr sz="1600">
                <a:solidFill>
                  <a:srgbClr val="BCDDFB"/>
                </a:solidFill>
              </a:defRPr>
            </a:lvl1pPr>
          </a:lstStyle>
          <a:p>
            <a:pPr lvl="0"/>
            <a:r>
              <a:rPr lang="en-US" dirty="0"/>
              <a:t>Presenter</a:t>
            </a:r>
          </a:p>
          <a:p>
            <a:pPr lvl="0"/>
            <a:r>
              <a:rPr lang="en-US" dirty="0"/>
              <a:t>Date</a:t>
            </a:r>
          </a:p>
        </p:txBody>
      </p:sp>
      <p:sp>
        <p:nvSpPr>
          <p:cNvPr id="30" name="TextBox 29"/>
          <p:cNvSpPr txBox="1"/>
          <p:nvPr userDrawn="1"/>
        </p:nvSpPr>
        <p:spPr>
          <a:xfrm>
            <a:off x="2057400" y="6604456"/>
            <a:ext cx="4357032" cy="215444"/>
          </a:xfrm>
          <a:prstGeom prst="rect">
            <a:avLst/>
          </a:prstGeom>
          <a:noFill/>
        </p:spPr>
        <p:txBody>
          <a:bodyPr wrap="none"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kern="1200" baseline="0" dirty="0">
                <a:solidFill>
                  <a:schemeClr val="bg2">
                    <a:lumMod val="60000"/>
                    <a:lumOff val="40000"/>
                  </a:schemeClr>
                </a:solidFill>
                <a:latin typeface="Arial" charset="0"/>
                <a:ea typeface="ヒラギノ角ゴ Pro W3" pitchFamily="1" charset="-128"/>
                <a:cs typeface="+mn-cs"/>
              </a:rPr>
              <a:t>RTI International is a registered trademark and a trade name of Research Triangle Institute.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D4325D4D-289E-48C1-B277-2BEB492A7D19}" type="slidenum">
              <a:rPr lang="en-US" smtClean="0"/>
              <a:pPr/>
              <a:t>‹#›</a:t>
            </a:fld>
            <a:endParaRPr lang="en-US" dirty="0"/>
          </a:p>
        </p:txBody>
      </p:sp>
      <p:sp>
        <p:nvSpPr>
          <p:cNvPr id="6" name="Footer Placeholder 5"/>
          <p:cNvSpPr>
            <a:spLocks noGrp="1"/>
          </p:cNvSpPr>
          <p:nvPr>
            <p:ph type="ftr" sz="quarter" idx="11"/>
          </p:nvPr>
        </p:nvSpPr>
        <p:spPr/>
        <p:txBody>
          <a:bodyPr/>
          <a:lstStyle/>
          <a:p>
            <a:r>
              <a:rPr lang="en-US"/>
              <a:t>BigSurv18</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7" name="Rectangle 26"/>
          <p:cNvSpPr/>
          <p:nvPr userDrawn="1"/>
        </p:nvSpPr>
        <p:spPr>
          <a:xfrm>
            <a:off x="0" y="6536268"/>
            <a:ext cx="9144000" cy="321732"/>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9" name="Text Box 14"/>
          <p:cNvSpPr txBox="1">
            <a:spLocks noChangeArrowheads="1"/>
          </p:cNvSpPr>
          <p:nvPr userDrawn="1"/>
        </p:nvSpPr>
        <p:spPr bwMode="auto">
          <a:xfrm>
            <a:off x="7255934" y="6519334"/>
            <a:ext cx="1160463" cy="304800"/>
          </a:xfrm>
          <a:prstGeom prst="rect">
            <a:avLst/>
          </a:prstGeom>
          <a:noFill/>
          <a:ln w="9525" algn="ctr">
            <a:noFill/>
            <a:miter lim="800000"/>
            <a:headEnd/>
            <a:tailEnd/>
          </a:ln>
          <a:effectLst/>
        </p:spPr>
        <p:txBody>
          <a:bodyPr wrap="none">
            <a:spAutoFit/>
          </a:bodyPr>
          <a:lstStyle/>
          <a:p>
            <a:pPr>
              <a:defRPr/>
            </a:pPr>
            <a:r>
              <a:rPr lang="en-US" sz="1400" b="1" dirty="0">
                <a:solidFill>
                  <a:schemeClr val="accent1">
                    <a:lumMod val="20000"/>
                    <a:lumOff val="80000"/>
                  </a:schemeClr>
                </a:solidFill>
              </a:rPr>
              <a:t>www.rti.org</a:t>
            </a:r>
          </a:p>
        </p:txBody>
      </p:sp>
      <p:sp>
        <p:nvSpPr>
          <p:cNvPr id="18" name="Rectangle 17"/>
          <p:cNvSpPr/>
          <p:nvPr userDrawn="1"/>
        </p:nvSpPr>
        <p:spPr>
          <a:xfrm>
            <a:off x="0" y="0"/>
            <a:ext cx="9144000" cy="281940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596900"/>
            <a:ext cx="914400" cy="368300"/>
          </a:xfrm>
          <a:prstGeom prst="rect">
            <a:avLst/>
          </a:prstGeom>
        </p:spPr>
      </p:pic>
      <p:sp>
        <p:nvSpPr>
          <p:cNvPr id="130050" name="Rectangle 2"/>
          <p:cNvSpPr>
            <a:spLocks noGrp="1" noChangeArrowheads="1"/>
          </p:cNvSpPr>
          <p:nvPr>
            <p:ph type="ctrTitle"/>
          </p:nvPr>
        </p:nvSpPr>
        <p:spPr>
          <a:xfrm>
            <a:off x="1828800" y="498157"/>
            <a:ext cx="6934200" cy="676656"/>
          </a:xfrm>
          <a:noFill/>
        </p:spPr>
        <p:txBody>
          <a:bodyPr rIns="91440"/>
          <a:lstStyle>
            <a:lvl1pPr algn="r">
              <a:defRPr sz="2800" b="1">
                <a:solidFill>
                  <a:schemeClr val="bg1"/>
                </a:solidFill>
                <a:latin typeface="Arial"/>
                <a:cs typeface="Arial"/>
              </a:defRPr>
            </a:lvl1pPr>
          </a:lstStyle>
          <a:p>
            <a:r>
              <a:rPr lang="en-US"/>
              <a:t>Click to edit Master title style</a:t>
            </a:r>
            <a:endParaRPr lang="en-US" dirty="0"/>
          </a:p>
        </p:txBody>
      </p:sp>
      <p:sp>
        <p:nvSpPr>
          <p:cNvPr id="130051" name="Rectangle 3"/>
          <p:cNvSpPr>
            <a:spLocks noGrp="1" noChangeArrowheads="1"/>
          </p:cNvSpPr>
          <p:nvPr>
            <p:ph type="subTitle" idx="1"/>
          </p:nvPr>
        </p:nvSpPr>
        <p:spPr>
          <a:xfrm>
            <a:off x="1828800" y="1600200"/>
            <a:ext cx="6934200" cy="381000"/>
          </a:xfrm>
        </p:spPr>
        <p:txBody>
          <a:bodyPr/>
          <a:lstStyle>
            <a:lvl1pPr marL="0" indent="0" algn="r">
              <a:buFont typeface="Wingdings" pitchFamily="1" charset="2"/>
              <a:buNone/>
              <a:defRPr lang="en-US" sz="2000" kern="1200" dirty="0">
                <a:solidFill>
                  <a:srgbClr val="FFFFFF"/>
                </a:solidFill>
                <a:latin typeface="Arial" charset="0"/>
                <a:ea typeface="ヒラギノ角ゴ Pro W3" pitchFamily="1" charset="-128"/>
                <a:cs typeface="+mn-cs"/>
              </a:defRPr>
            </a:lvl1pPr>
          </a:lstStyle>
          <a:p>
            <a:r>
              <a:rPr lang="en-US"/>
              <a:t>Click to edit Master subtitle style</a:t>
            </a:r>
            <a:endParaRPr lang="en-US" dirty="0"/>
          </a:p>
        </p:txBody>
      </p:sp>
      <p:sp>
        <p:nvSpPr>
          <p:cNvPr id="13" name="Slide Number Placeholder 12"/>
          <p:cNvSpPr>
            <a:spLocks noGrp="1"/>
          </p:cNvSpPr>
          <p:nvPr>
            <p:ph type="sldNum" sz="quarter" idx="10"/>
          </p:nvPr>
        </p:nvSpPr>
        <p:spPr>
          <a:solidFill>
            <a:schemeClr val="accent1">
              <a:lumMod val="50000"/>
            </a:schemeClr>
          </a:solidFill>
        </p:spPr>
        <p:txBody>
          <a:bodyPr/>
          <a:lstStyle/>
          <a:p>
            <a:fld id="{D4325D4D-289E-48C1-B277-2BEB492A7D19}" type="slidenum">
              <a:rPr lang="en-US" smtClean="0"/>
              <a:pPr/>
              <a:t>‹#›</a:t>
            </a:fld>
            <a:endParaRPr lang="en-US" dirty="0"/>
          </a:p>
        </p:txBody>
      </p:sp>
      <p:sp>
        <p:nvSpPr>
          <p:cNvPr id="14" name="Footer Placeholder 13"/>
          <p:cNvSpPr>
            <a:spLocks noGrp="1"/>
          </p:cNvSpPr>
          <p:nvPr>
            <p:ph type="ftr" sz="quarter" idx="11"/>
          </p:nvPr>
        </p:nvSpPr>
        <p:spPr>
          <a:solidFill>
            <a:srgbClr val="BF311A"/>
          </a:solidFill>
          <a:ln>
            <a:noFill/>
          </a:ln>
        </p:spPr>
        <p:txBody>
          <a:bodyPr/>
          <a:lstStyle/>
          <a:p>
            <a:r>
              <a:rPr lang="en-US"/>
              <a:t>JSM 2018</a:t>
            </a:r>
            <a:endParaRPr lang="en-US" dirty="0"/>
          </a:p>
        </p:txBody>
      </p:sp>
      <p:sp>
        <p:nvSpPr>
          <p:cNvPr id="17" name="Text Placeholder 16"/>
          <p:cNvSpPr>
            <a:spLocks noGrp="1"/>
          </p:cNvSpPr>
          <p:nvPr>
            <p:ph type="body" sz="quarter" idx="15" hasCustomPrompt="1"/>
          </p:nvPr>
        </p:nvSpPr>
        <p:spPr>
          <a:xfrm>
            <a:off x="1828800" y="2133600"/>
            <a:ext cx="6934200" cy="685800"/>
          </a:xfrm>
        </p:spPr>
        <p:txBody>
          <a:bodyPr/>
          <a:lstStyle>
            <a:lvl1pPr marL="0" indent="0" algn="r">
              <a:buNone/>
              <a:defRPr sz="1600">
                <a:solidFill>
                  <a:srgbClr val="BCDDFB"/>
                </a:solidFill>
              </a:defRPr>
            </a:lvl1pPr>
          </a:lstStyle>
          <a:p>
            <a:pPr lvl="0"/>
            <a:r>
              <a:rPr lang="en-US" dirty="0"/>
              <a:t>Presenter</a:t>
            </a:r>
          </a:p>
          <a:p>
            <a:pPr lvl="0"/>
            <a:r>
              <a:rPr lang="en-US" dirty="0"/>
              <a:t>Date</a:t>
            </a:r>
          </a:p>
        </p:txBody>
      </p:sp>
      <p:sp>
        <p:nvSpPr>
          <p:cNvPr id="30" name="TextBox 29"/>
          <p:cNvSpPr txBox="1"/>
          <p:nvPr userDrawn="1"/>
        </p:nvSpPr>
        <p:spPr>
          <a:xfrm>
            <a:off x="2057400" y="6604456"/>
            <a:ext cx="4357032" cy="215444"/>
          </a:xfrm>
          <a:prstGeom prst="rect">
            <a:avLst/>
          </a:prstGeom>
          <a:noFill/>
        </p:spPr>
        <p:txBody>
          <a:bodyPr wrap="none"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kern="1200" baseline="0" dirty="0">
                <a:solidFill>
                  <a:schemeClr val="bg2">
                    <a:lumMod val="60000"/>
                    <a:lumOff val="40000"/>
                  </a:schemeClr>
                </a:solidFill>
                <a:latin typeface="Arial" charset="0"/>
                <a:ea typeface="ヒラギノ角ゴ Pro W3" pitchFamily="1" charset="-128"/>
                <a:cs typeface="+mn-cs"/>
              </a:rPr>
              <a:t>RTI International is a registered trademark and a trade name of Research Triangle Institute.</a:t>
            </a:r>
          </a:p>
        </p:txBody>
      </p:sp>
    </p:spTree>
    <p:extLst>
      <p:ext uri="{BB962C8B-B14F-4D97-AF65-F5344CB8AC3E}">
        <p14:creationId xmlns:p14="http://schemas.microsoft.com/office/powerpoint/2010/main" val="762808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p:txBody>
          <a:bodyPr/>
          <a:lstStyle/>
          <a:p>
            <a:fld id="{D4325D4D-289E-48C1-B277-2BEB492A7D19}" type="slidenum">
              <a:rPr lang="en-US" smtClean="0"/>
              <a:pPr/>
              <a:t>‹#›</a:t>
            </a:fld>
            <a:endParaRPr lang="en-US" dirty="0"/>
          </a:p>
        </p:txBody>
      </p:sp>
      <p:sp>
        <p:nvSpPr>
          <p:cNvPr id="5" name="Footer Placeholder 4"/>
          <p:cNvSpPr>
            <a:spLocks noGrp="1"/>
          </p:cNvSpPr>
          <p:nvPr>
            <p:ph type="ftr" sz="quarter" idx="11"/>
          </p:nvPr>
        </p:nvSpPr>
        <p:spPr/>
        <p:txBody>
          <a:bodyPr/>
          <a:lstStyle/>
          <a:p>
            <a:r>
              <a:rPr lang="en-US"/>
              <a:t>JSM 2018</a:t>
            </a:r>
            <a:endParaRPr lang="en-US" dirty="0"/>
          </a:p>
        </p:txBody>
      </p:sp>
    </p:spTree>
    <p:extLst>
      <p:ext uri="{BB962C8B-B14F-4D97-AF65-F5344CB8AC3E}">
        <p14:creationId xmlns:p14="http://schemas.microsoft.com/office/powerpoint/2010/main" val="1499752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wo-Line Title and Sing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26465" cy="1068387"/>
          </a:xfrm>
        </p:spPr>
        <p:txBody>
          <a:bodyPr lIns="182880" tIns="91440" rIns="182880" bIns="91440"/>
          <a:lstStyle>
            <a:lvl1pPr marL="0">
              <a:lnSpc>
                <a:spcPct val="90000"/>
              </a:lnSpc>
              <a:defRPr baseline="0"/>
            </a:lvl1pPr>
          </a:lstStyle>
          <a:p>
            <a:r>
              <a:rPr lang="en-US" dirty="0"/>
              <a:t>Click to edit Master title style. This one can wrap to two lines. Filler copy added.</a:t>
            </a:r>
          </a:p>
        </p:txBody>
      </p:sp>
      <p:sp>
        <p:nvSpPr>
          <p:cNvPr id="3" name="Content Placeholder 2"/>
          <p:cNvSpPr>
            <a:spLocks noGrp="1"/>
          </p:cNvSpPr>
          <p:nvPr>
            <p:ph idx="1"/>
          </p:nvPr>
        </p:nvSpPr>
        <p:spPr>
          <a:xfrm>
            <a:off x="457200" y="1600200"/>
            <a:ext cx="8229600" cy="4525963"/>
          </a:xfrm>
        </p:spPr>
        <p:txBody>
          <a:bodyPr/>
          <a:lstStyle/>
          <a:p>
            <a:pPr lvl="0"/>
            <a:r>
              <a:rPr lang="en-US"/>
              <a:t>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p:txBody>
          <a:bodyPr/>
          <a:lstStyle/>
          <a:p>
            <a:fld id="{D4325D4D-289E-48C1-B277-2BEB492A7D19}" type="slidenum">
              <a:rPr lang="en-US" smtClean="0"/>
              <a:pPr/>
              <a:t>‹#›</a:t>
            </a:fld>
            <a:endParaRPr lang="en-US" dirty="0"/>
          </a:p>
        </p:txBody>
      </p:sp>
      <p:sp>
        <p:nvSpPr>
          <p:cNvPr id="5" name="Footer Placeholder 4"/>
          <p:cNvSpPr>
            <a:spLocks noGrp="1"/>
          </p:cNvSpPr>
          <p:nvPr>
            <p:ph type="ftr" sz="quarter" idx="11"/>
          </p:nvPr>
        </p:nvSpPr>
        <p:spPr/>
        <p:txBody>
          <a:bodyPr/>
          <a:lstStyle/>
          <a:p>
            <a:r>
              <a:rPr lang="en-US"/>
              <a:t>JSM 2018</a:t>
            </a:r>
            <a:endParaRPr lang="en-US" dirty="0"/>
          </a:p>
        </p:txBody>
      </p:sp>
    </p:spTree>
    <p:extLst>
      <p:ext uri="{BB962C8B-B14F-4D97-AF65-F5344CB8AC3E}">
        <p14:creationId xmlns:p14="http://schemas.microsoft.com/office/powerpoint/2010/main" val="778721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143000"/>
            <a:ext cx="3886200" cy="4983163"/>
          </a:xfrm>
        </p:spPr>
        <p:txBody>
          <a:bodyPr/>
          <a:lstStyle>
            <a:lvl1pPr marL="222250" indent="-222250">
              <a:defRPr sz="2000"/>
            </a:lvl1pPr>
            <a:lvl2pPr marL="463550" indent="-241300">
              <a:buFont typeface="Arial" pitchFamily="34" charset="0"/>
              <a:buChar char="–"/>
              <a:defRPr sz="1800"/>
            </a:lvl2pPr>
            <a:lvl3pPr marL="679450" indent="-222250">
              <a:buFont typeface="Wingdings" pitchFamily="2" charset="2"/>
              <a:buChar char="§"/>
              <a:tabLst/>
              <a:defRPr sz="1600"/>
            </a:lvl3pPr>
            <a:lvl4pPr marL="1031875" indent="-228600">
              <a:tabLst/>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800600" y="1143000"/>
            <a:ext cx="3886200" cy="4983163"/>
          </a:xfrm>
        </p:spPr>
        <p:txBody>
          <a:bodyPr/>
          <a:lstStyle>
            <a:lvl1pPr marL="222250" indent="-222250">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5" name="Slide Number Placeholder 4"/>
          <p:cNvSpPr>
            <a:spLocks noGrp="1"/>
          </p:cNvSpPr>
          <p:nvPr>
            <p:ph type="sldNum" sz="quarter" idx="10"/>
          </p:nvPr>
        </p:nvSpPr>
        <p:spPr>
          <a:xfrm>
            <a:off x="0" y="6553200"/>
            <a:ext cx="457200" cy="304800"/>
          </a:xfrm>
        </p:spPr>
        <p:txBody>
          <a:bodyPr/>
          <a:lstStyle/>
          <a:p>
            <a:fld id="{D4325D4D-289E-48C1-B277-2BEB492A7D19}" type="slidenum">
              <a:rPr lang="en-US" smtClean="0"/>
              <a:pPr/>
              <a:t>‹#›</a:t>
            </a:fld>
            <a:endParaRPr lang="en-US" dirty="0"/>
          </a:p>
        </p:txBody>
      </p:sp>
      <p:sp>
        <p:nvSpPr>
          <p:cNvPr id="6" name="Footer Placeholder 5"/>
          <p:cNvSpPr>
            <a:spLocks noGrp="1"/>
          </p:cNvSpPr>
          <p:nvPr>
            <p:ph type="ftr" sz="quarter" idx="11"/>
          </p:nvPr>
        </p:nvSpPr>
        <p:spPr>
          <a:xfrm>
            <a:off x="457200" y="6553200"/>
            <a:ext cx="1447800" cy="304800"/>
          </a:xfrm>
        </p:spPr>
        <p:txBody>
          <a:bodyPr/>
          <a:lstStyle/>
          <a:p>
            <a:r>
              <a:rPr lang="en-US"/>
              <a:t>JSM 2018</a:t>
            </a:r>
            <a:endParaRPr lang="en-US" dirty="0"/>
          </a:p>
        </p:txBody>
      </p:sp>
    </p:spTree>
    <p:extLst>
      <p:ext uri="{BB962C8B-B14F-4D97-AF65-F5344CB8AC3E}">
        <p14:creationId xmlns:p14="http://schemas.microsoft.com/office/powerpoint/2010/main" val="591924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Line Title Plus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3886200" cy="4525963"/>
          </a:xfrm>
        </p:spPr>
        <p:txBody>
          <a:bodyPr/>
          <a:lstStyle>
            <a:lvl1pPr marL="222250" indent="-222250">
              <a:defRPr sz="2000"/>
            </a:lvl1pPr>
            <a:lvl2pPr marL="457200" indent="-234950">
              <a:buFont typeface="Arial" pitchFamily="34" charset="0"/>
              <a:buChar char="–"/>
              <a:defRPr sz="1800"/>
            </a:lvl2pPr>
            <a:lvl3pPr marL="679450" indent="-222250">
              <a:buFont typeface="Wingdings" pitchFamily="2" charset="2"/>
              <a:buChar char="§"/>
              <a:defRPr sz="1600"/>
            </a:lvl3pPr>
            <a:lvl4pPr marL="1031875" indent="-228600">
              <a:tabLst/>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800600" y="1600200"/>
            <a:ext cx="3886200" cy="4525963"/>
          </a:xfrm>
        </p:spPr>
        <p:txBody>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5" name="Title 1"/>
          <p:cNvSpPr>
            <a:spLocks noGrp="1"/>
          </p:cNvSpPr>
          <p:nvPr>
            <p:ph type="title" hasCustomPrompt="1"/>
          </p:nvPr>
        </p:nvSpPr>
        <p:spPr>
          <a:xfrm>
            <a:off x="0" y="0"/>
            <a:ext cx="9140825" cy="1068387"/>
          </a:xfrm>
        </p:spPr>
        <p:txBody>
          <a:bodyPr lIns="182880" tIns="91440" rIns="182880" bIns="91440"/>
          <a:lstStyle>
            <a:lvl1pPr marL="0">
              <a:lnSpc>
                <a:spcPct val="90000"/>
              </a:lnSpc>
              <a:defRPr baseline="0"/>
            </a:lvl1pPr>
          </a:lstStyle>
          <a:p>
            <a:r>
              <a:rPr lang="en-US" dirty="0"/>
              <a:t>Click to edit Master title style. This one can wrap to two lines. Filler copy added.</a:t>
            </a:r>
          </a:p>
        </p:txBody>
      </p:sp>
      <p:sp>
        <p:nvSpPr>
          <p:cNvPr id="6" name="Slide Number Placeholder 5"/>
          <p:cNvSpPr>
            <a:spLocks noGrp="1"/>
          </p:cNvSpPr>
          <p:nvPr>
            <p:ph type="sldNum" sz="quarter" idx="10"/>
          </p:nvPr>
        </p:nvSpPr>
        <p:spPr/>
        <p:txBody>
          <a:bodyPr/>
          <a:lstStyle/>
          <a:p>
            <a:fld id="{D4325D4D-289E-48C1-B277-2BEB492A7D19}" type="slidenum">
              <a:rPr lang="en-US" smtClean="0"/>
              <a:pPr/>
              <a:t>‹#›</a:t>
            </a:fld>
            <a:endParaRPr lang="en-US" dirty="0"/>
          </a:p>
        </p:txBody>
      </p:sp>
      <p:sp>
        <p:nvSpPr>
          <p:cNvPr id="7" name="Footer Placeholder 6"/>
          <p:cNvSpPr>
            <a:spLocks noGrp="1"/>
          </p:cNvSpPr>
          <p:nvPr>
            <p:ph type="ftr" sz="quarter" idx="11"/>
          </p:nvPr>
        </p:nvSpPr>
        <p:spPr/>
        <p:txBody>
          <a:bodyPr/>
          <a:lstStyle/>
          <a:p>
            <a:r>
              <a:rPr lang="en-US"/>
              <a:t>JSM 2018</a:t>
            </a:r>
            <a:endParaRPr lang="en-US" dirty="0"/>
          </a:p>
        </p:txBody>
      </p:sp>
    </p:spTree>
    <p:extLst>
      <p:ext uri="{BB962C8B-B14F-4D97-AF65-F5344CB8AC3E}">
        <p14:creationId xmlns:p14="http://schemas.microsoft.com/office/powerpoint/2010/main" val="219166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D4325D4D-289E-48C1-B277-2BEB492A7D19}"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JSM 2018</a:t>
            </a:r>
            <a:endParaRPr lang="en-US" dirty="0"/>
          </a:p>
        </p:txBody>
      </p:sp>
    </p:spTree>
    <p:extLst>
      <p:ext uri="{BB962C8B-B14F-4D97-AF65-F5344CB8AC3E}">
        <p14:creationId xmlns:p14="http://schemas.microsoft.com/office/powerpoint/2010/main" val="15884180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Line 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0"/>
            <a:ext cx="9140825" cy="1068387"/>
          </a:xfrm>
        </p:spPr>
        <p:txBody>
          <a:bodyPr lIns="182880" tIns="91440" rIns="182880" bIns="91440"/>
          <a:lstStyle>
            <a:lvl1pPr marL="0">
              <a:lnSpc>
                <a:spcPct val="90000"/>
              </a:lnSpc>
              <a:defRPr baseline="0"/>
            </a:lvl1pPr>
          </a:lstStyle>
          <a:p>
            <a:r>
              <a:rPr lang="en-US" dirty="0"/>
              <a:t>Click to edit Master title style. This one can wrap to two lines. Filler copy added.</a:t>
            </a:r>
          </a:p>
        </p:txBody>
      </p:sp>
      <p:sp>
        <p:nvSpPr>
          <p:cNvPr id="4" name="Slide Number Placeholder 3"/>
          <p:cNvSpPr>
            <a:spLocks noGrp="1"/>
          </p:cNvSpPr>
          <p:nvPr>
            <p:ph type="sldNum" sz="quarter" idx="10"/>
          </p:nvPr>
        </p:nvSpPr>
        <p:spPr/>
        <p:txBody>
          <a:bodyPr/>
          <a:lstStyle/>
          <a:p>
            <a:fld id="{D4325D4D-289E-48C1-B277-2BEB492A7D19}" type="slidenum">
              <a:rPr lang="en-US" smtClean="0"/>
              <a:pPr/>
              <a:t>‹#›</a:t>
            </a:fld>
            <a:endParaRPr lang="en-US" dirty="0"/>
          </a:p>
        </p:txBody>
      </p:sp>
      <p:sp>
        <p:nvSpPr>
          <p:cNvPr id="5" name="Footer Placeholder 4"/>
          <p:cNvSpPr>
            <a:spLocks noGrp="1"/>
          </p:cNvSpPr>
          <p:nvPr>
            <p:ph type="ftr" sz="quarter" idx="11"/>
          </p:nvPr>
        </p:nvSpPr>
        <p:spPr/>
        <p:txBody>
          <a:bodyPr/>
          <a:lstStyle/>
          <a:p>
            <a:r>
              <a:rPr lang="en-US"/>
              <a:t>JSM 2018</a:t>
            </a:r>
            <a:endParaRPr lang="en-US" dirty="0"/>
          </a:p>
        </p:txBody>
      </p:sp>
    </p:spTree>
    <p:extLst>
      <p:ext uri="{BB962C8B-B14F-4D97-AF65-F5344CB8AC3E}">
        <p14:creationId xmlns:p14="http://schemas.microsoft.com/office/powerpoint/2010/main" val="9556602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325D4D-289E-48C1-B277-2BEB492A7D19}" type="slidenum">
              <a:rPr lang="en-US" smtClean="0"/>
              <a:pPr/>
              <a:t>‹#›</a:t>
            </a:fld>
            <a:endParaRPr lang="en-US" dirty="0"/>
          </a:p>
        </p:txBody>
      </p:sp>
      <p:sp>
        <p:nvSpPr>
          <p:cNvPr id="3" name="Footer Placeholder 2"/>
          <p:cNvSpPr>
            <a:spLocks noGrp="1"/>
          </p:cNvSpPr>
          <p:nvPr>
            <p:ph type="ftr" sz="quarter" idx="11"/>
          </p:nvPr>
        </p:nvSpPr>
        <p:spPr/>
        <p:txBody>
          <a:bodyPr/>
          <a:lstStyle/>
          <a:p>
            <a:r>
              <a:rPr lang="en-US"/>
              <a:t>JSM 2018</a:t>
            </a:r>
            <a:endParaRPr lang="en-US" dirty="0"/>
          </a:p>
        </p:txBody>
      </p:sp>
      <p:sp>
        <p:nvSpPr>
          <p:cNvPr id="4" name="Rectangle 3"/>
          <p:cNvSpPr/>
          <p:nvPr userDrawn="1"/>
        </p:nvSpPr>
        <p:spPr>
          <a:xfrm>
            <a:off x="0" y="0"/>
            <a:ext cx="9144000" cy="373380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 name="Rectangle 2"/>
          <p:cNvSpPr>
            <a:spLocks noGrp="1" noChangeArrowheads="1"/>
          </p:cNvSpPr>
          <p:nvPr>
            <p:ph type="ctrTitle" hasCustomPrompt="1"/>
          </p:nvPr>
        </p:nvSpPr>
        <p:spPr>
          <a:xfrm>
            <a:off x="457200" y="2743200"/>
            <a:ext cx="6477000" cy="676687"/>
          </a:xfrm>
          <a:noFill/>
        </p:spPr>
        <p:txBody>
          <a:bodyPr/>
          <a:lstStyle>
            <a:lvl1pPr algn="l">
              <a:defRPr sz="2800" b="1">
                <a:solidFill>
                  <a:schemeClr val="bg1"/>
                </a:solidFill>
                <a:latin typeface="Arial"/>
                <a:cs typeface="Arial"/>
              </a:defRPr>
            </a:lvl1pPr>
          </a:lstStyle>
          <a:p>
            <a:r>
              <a:rPr lang="en-US" dirty="0"/>
              <a:t>Click to edit title style</a:t>
            </a:r>
          </a:p>
        </p:txBody>
      </p:sp>
    </p:spTree>
    <p:extLst>
      <p:ext uri="{BB962C8B-B14F-4D97-AF65-F5344CB8AC3E}">
        <p14:creationId xmlns:p14="http://schemas.microsoft.com/office/powerpoint/2010/main" val="5115927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with Arcs">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325D4D-289E-48C1-B277-2BEB492A7D19}" type="slidenum">
              <a:rPr lang="en-US" smtClean="0"/>
              <a:pPr/>
              <a:t>‹#›</a:t>
            </a:fld>
            <a:endParaRPr lang="en-US" dirty="0"/>
          </a:p>
        </p:txBody>
      </p:sp>
      <p:sp>
        <p:nvSpPr>
          <p:cNvPr id="3" name="Footer Placeholder 2"/>
          <p:cNvSpPr>
            <a:spLocks noGrp="1"/>
          </p:cNvSpPr>
          <p:nvPr>
            <p:ph type="ftr" sz="quarter" idx="11"/>
          </p:nvPr>
        </p:nvSpPr>
        <p:spPr/>
        <p:txBody>
          <a:bodyPr/>
          <a:lstStyle/>
          <a:p>
            <a:r>
              <a:rPr lang="en-US"/>
              <a:t>JSM 2018</a:t>
            </a:r>
            <a:endParaRPr lang="en-US" dirty="0"/>
          </a:p>
        </p:txBody>
      </p:sp>
    </p:spTree>
    <p:extLst>
      <p:ext uri="{BB962C8B-B14F-4D97-AF65-F5344CB8AC3E}">
        <p14:creationId xmlns:p14="http://schemas.microsoft.com/office/powerpoint/2010/main" val="4181704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p:txBody>
          <a:bodyPr/>
          <a:lstStyle/>
          <a:p>
            <a:fld id="{D4325D4D-289E-48C1-B277-2BEB492A7D19}" type="slidenum">
              <a:rPr lang="en-US" smtClean="0"/>
              <a:pPr/>
              <a:t>‹#›</a:t>
            </a:fld>
            <a:endParaRPr lang="en-US" dirty="0"/>
          </a:p>
        </p:txBody>
      </p:sp>
      <p:sp>
        <p:nvSpPr>
          <p:cNvPr id="5" name="Footer Placeholder 4"/>
          <p:cNvSpPr>
            <a:spLocks noGrp="1"/>
          </p:cNvSpPr>
          <p:nvPr>
            <p:ph type="ftr" sz="quarter" idx="11"/>
          </p:nvPr>
        </p:nvSpPr>
        <p:spPr/>
        <p:txBody>
          <a:bodyPr/>
          <a:lstStyle/>
          <a:p>
            <a:r>
              <a:rPr lang="en-US"/>
              <a:t>BigSurv18</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Slide Number Placeholder 4"/>
          <p:cNvSpPr>
            <a:spLocks noGrp="1"/>
          </p:cNvSpPr>
          <p:nvPr>
            <p:ph type="sldNum" sz="quarter" idx="10"/>
          </p:nvPr>
        </p:nvSpPr>
        <p:spPr/>
        <p:txBody>
          <a:bodyPr/>
          <a:lstStyle/>
          <a:p>
            <a:fld id="{D4325D4D-289E-48C1-B277-2BEB492A7D19}" type="slidenum">
              <a:rPr lang="en-US" smtClean="0"/>
              <a:pPr/>
              <a:t>‹#›</a:t>
            </a:fld>
            <a:endParaRPr lang="en-US" dirty="0"/>
          </a:p>
        </p:txBody>
      </p:sp>
      <p:sp>
        <p:nvSpPr>
          <p:cNvPr id="6" name="Footer Placeholder 5"/>
          <p:cNvSpPr>
            <a:spLocks noGrp="1"/>
          </p:cNvSpPr>
          <p:nvPr>
            <p:ph type="ftr" sz="quarter" idx="11"/>
          </p:nvPr>
        </p:nvSpPr>
        <p:spPr/>
        <p:txBody>
          <a:bodyPr/>
          <a:lstStyle/>
          <a:p>
            <a:r>
              <a:rPr lang="en-US"/>
              <a:t>JSM 2018</a:t>
            </a:r>
            <a:endParaRPr lang="en-US" dirty="0"/>
          </a:p>
        </p:txBody>
      </p:sp>
    </p:spTree>
    <p:extLst>
      <p:ext uri="{BB962C8B-B14F-4D97-AF65-F5344CB8AC3E}">
        <p14:creationId xmlns:p14="http://schemas.microsoft.com/office/powerpoint/2010/main" val="1012854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Line Title and Sing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26465" cy="1068387"/>
          </a:xfrm>
        </p:spPr>
        <p:txBody>
          <a:bodyPr lIns="182880" tIns="91440" rIns="182880" bIns="91440"/>
          <a:lstStyle>
            <a:lvl1pPr marL="0">
              <a:lnSpc>
                <a:spcPct val="90000"/>
              </a:lnSpc>
              <a:defRPr baseline="0"/>
            </a:lvl1pPr>
          </a:lstStyle>
          <a:p>
            <a:r>
              <a:rPr lang="en-US" dirty="0"/>
              <a:t>Click to edit Master title style. This one can wrap to two lines. Filler copy added.</a:t>
            </a:r>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p:txBody>
          <a:bodyPr/>
          <a:lstStyle/>
          <a:p>
            <a:fld id="{D4325D4D-289E-48C1-B277-2BEB492A7D19}" type="slidenum">
              <a:rPr lang="en-US" smtClean="0"/>
              <a:pPr/>
              <a:t>‹#›</a:t>
            </a:fld>
            <a:endParaRPr lang="en-US" dirty="0"/>
          </a:p>
        </p:txBody>
      </p:sp>
      <p:sp>
        <p:nvSpPr>
          <p:cNvPr id="5" name="Footer Placeholder 4"/>
          <p:cNvSpPr>
            <a:spLocks noGrp="1"/>
          </p:cNvSpPr>
          <p:nvPr>
            <p:ph type="ftr" sz="quarter" idx="11"/>
          </p:nvPr>
        </p:nvSpPr>
        <p:spPr/>
        <p:txBody>
          <a:bodyPr/>
          <a:lstStyle/>
          <a:p>
            <a:r>
              <a:rPr lang="en-US"/>
              <a:t>BigSurv18</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143000"/>
            <a:ext cx="3886200" cy="4983163"/>
          </a:xfrm>
        </p:spPr>
        <p:txBody>
          <a:bodyPr/>
          <a:lstStyle>
            <a:lvl1pPr marL="222250" indent="-222250">
              <a:defRPr sz="2000"/>
            </a:lvl1pPr>
            <a:lvl2pPr marL="463550" indent="-241300">
              <a:buFont typeface="Arial" pitchFamily="34" charset="0"/>
              <a:buChar char="–"/>
              <a:defRPr sz="1800"/>
            </a:lvl2pPr>
            <a:lvl3pPr marL="679450" indent="-222250">
              <a:buFont typeface="Wingdings" pitchFamily="2" charset="2"/>
              <a:buChar char="§"/>
              <a:tabLst/>
              <a:defRPr sz="1600"/>
            </a:lvl3pPr>
            <a:lvl4pPr marL="1031875" indent="-228600">
              <a:tabLst/>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800600" y="1143000"/>
            <a:ext cx="3886200" cy="4983163"/>
          </a:xfrm>
        </p:spPr>
        <p:txBody>
          <a:bodyPr/>
          <a:lstStyle>
            <a:lvl1pPr marL="222250" indent="-222250">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5" name="Slide Number Placeholder 4"/>
          <p:cNvSpPr>
            <a:spLocks noGrp="1"/>
          </p:cNvSpPr>
          <p:nvPr>
            <p:ph type="sldNum" sz="quarter" idx="10"/>
          </p:nvPr>
        </p:nvSpPr>
        <p:spPr>
          <a:xfrm>
            <a:off x="0" y="6553200"/>
            <a:ext cx="457200" cy="304800"/>
          </a:xfrm>
        </p:spPr>
        <p:txBody>
          <a:bodyPr/>
          <a:lstStyle/>
          <a:p>
            <a:fld id="{D4325D4D-289E-48C1-B277-2BEB492A7D19}" type="slidenum">
              <a:rPr lang="en-US" smtClean="0"/>
              <a:pPr/>
              <a:t>‹#›</a:t>
            </a:fld>
            <a:endParaRPr lang="en-US" dirty="0"/>
          </a:p>
        </p:txBody>
      </p:sp>
      <p:sp>
        <p:nvSpPr>
          <p:cNvPr id="6" name="Footer Placeholder 5"/>
          <p:cNvSpPr>
            <a:spLocks noGrp="1"/>
          </p:cNvSpPr>
          <p:nvPr>
            <p:ph type="ftr" sz="quarter" idx="11"/>
          </p:nvPr>
        </p:nvSpPr>
        <p:spPr>
          <a:xfrm>
            <a:off x="457200" y="6553200"/>
            <a:ext cx="1447800" cy="304800"/>
          </a:xfrm>
        </p:spPr>
        <p:txBody>
          <a:bodyPr/>
          <a:lstStyle/>
          <a:p>
            <a:r>
              <a:rPr lang="en-US"/>
              <a:t>BigSurv18</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Line Title Plus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3886200" cy="4525963"/>
          </a:xfrm>
        </p:spPr>
        <p:txBody>
          <a:bodyPr/>
          <a:lstStyle>
            <a:lvl1pPr marL="222250" indent="-222250">
              <a:defRPr sz="2000"/>
            </a:lvl1pPr>
            <a:lvl2pPr marL="457200" indent="-234950">
              <a:buFont typeface="Arial" pitchFamily="34" charset="0"/>
              <a:buChar char="–"/>
              <a:defRPr sz="1800"/>
            </a:lvl2pPr>
            <a:lvl3pPr marL="679450" indent="-222250">
              <a:buFont typeface="Wingdings" pitchFamily="2" charset="2"/>
              <a:buChar char="§"/>
              <a:defRPr sz="1600"/>
            </a:lvl3pPr>
            <a:lvl4pPr marL="1031875" indent="-228600">
              <a:tabLst/>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800600" y="1600200"/>
            <a:ext cx="3886200" cy="4525963"/>
          </a:xfrm>
        </p:spPr>
        <p:txBody>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5" name="Title 1"/>
          <p:cNvSpPr>
            <a:spLocks noGrp="1"/>
          </p:cNvSpPr>
          <p:nvPr>
            <p:ph type="title" hasCustomPrompt="1"/>
          </p:nvPr>
        </p:nvSpPr>
        <p:spPr>
          <a:xfrm>
            <a:off x="0" y="0"/>
            <a:ext cx="9140825" cy="1068387"/>
          </a:xfrm>
        </p:spPr>
        <p:txBody>
          <a:bodyPr lIns="182880" tIns="91440" rIns="182880" bIns="91440"/>
          <a:lstStyle>
            <a:lvl1pPr marL="0">
              <a:lnSpc>
                <a:spcPct val="90000"/>
              </a:lnSpc>
              <a:defRPr baseline="0"/>
            </a:lvl1pPr>
          </a:lstStyle>
          <a:p>
            <a:r>
              <a:rPr lang="en-US" dirty="0"/>
              <a:t>Click to edit Master title style. This one can wrap to two lines. Filler copy added.</a:t>
            </a:r>
          </a:p>
        </p:txBody>
      </p:sp>
      <p:sp>
        <p:nvSpPr>
          <p:cNvPr id="6" name="Slide Number Placeholder 5"/>
          <p:cNvSpPr>
            <a:spLocks noGrp="1"/>
          </p:cNvSpPr>
          <p:nvPr>
            <p:ph type="sldNum" sz="quarter" idx="10"/>
          </p:nvPr>
        </p:nvSpPr>
        <p:spPr/>
        <p:txBody>
          <a:bodyPr/>
          <a:lstStyle/>
          <a:p>
            <a:fld id="{D4325D4D-289E-48C1-B277-2BEB492A7D19}" type="slidenum">
              <a:rPr lang="en-US" smtClean="0"/>
              <a:pPr/>
              <a:t>‹#›</a:t>
            </a:fld>
            <a:endParaRPr lang="en-US" dirty="0"/>
          </a:p>
        </p:txBody>
      </p:sp>
      <p:sp>
        <p:nvSpPr>
          <p:cNvPr id="7" name="Footer Placeholder 6"/>
          <p:cNvSpPr>
            <a:spLocks noGrp="1"/>
          </p:cNvSpPr>
          <p:nvPr>
            <p:ph type="ftr" sz="quarter" idx="11"/>
          </p:nvPr>
        </p:nvSpPr>
        <p:spPr/>
        <p:txBody>
          <a:bodyPr/>
          <a:lstStyle/>
          <a:p>
            <a:r>
              <a:rPr lang="en-US"/>
              <a:t>BigSurv18</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D4325D4D-289E-48C1-B277-2BEB492A7D19}"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BigSurv18</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Line 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0"/>
            <a:ext cx="9140825" cy="1068387"/>
          </a:xfrm>
        </p:spPr>
        <p:txBody>
          <a:bodyPr lIns="182880" tIns="91440" rIns="182880" bIns="91440"/>
          <a:lstStyle>
            <a:lvl1pPr marL="0">
              <a:lnSpc>
                <a:spcPct val="90000"/>
              </a:lnSpc>
              <a:defRPr baseline="0"/>
            </a:lvl1pPr>
          </a:lstStyle>
          <a:p>
            <a:r>
              <a:rPr lang="en-US" dirty="0"/>
              <a:t>Click to edit Master title style. This one can wrap to two lines. Filler copy added.</a:t>
            </a:r>
          </a:p>
        </p:txBody>
      </p:sp>
      <p:sp>
        <p:nvSpPr>
          <p:cNvPr id="4" name="Slide Number Placeholder 3"/>
          <p:cNvSpPr>
            <a:spLocks noGrp="1"/>
          </p:cNvSpPr>
          <p:nvPr>
            <p:ph type="sldNum" sz="quarter" idx="10"/>
          </p:nvPr>
        </p:nvSpPr>
        <p:spPr/>
        <p:txBody>
          <a:bodyPr/>
          <a:lstStyle/>
          <a:p>
            <a:fld id="{D4325D4D-289E-48C1-B277-2BEB492A7D19}" type="slidenum">
              <a:rPr lang="en-US" smtClean="0"/>
              <a:pPr/>
              <a:t>‹#›</a:t>
            </a:fld>
            <a:endParaRPr lang="en-US" dirty="0"/>
          </a:p>
        </p:txBody>
      </p:sp>
      <p:sp>
        <p:nvSpPr>
          <p:cNvPr id="5" name="Footer Placeholder 4"/>
          <p:cNvSpPr>
            <a:spLocks noGrp="1"/>
          </p:cNvSpPr>
          <p:nvPr>
            <p:ph type="ftr" sz="quarter" idx="11"/>
          </p:nvPr>
        </p:nvSpPr>
        <p:spPr/>
        <p:txBody>
          <a:bodyPr/>
          <a:lstStyle/>
          <a:p>
            <a:r>
              <a:rPr lang="en-US"/>
              <a:t>BigSurv18</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325D4D-289E-48C1-B277-2BEB492A7D19}" type="slidenum">
              <a:rPr lang="en-US" smtClean="0"/>
              <a:pPr/>
              <a:t>‹#›</a:t>
            </a:fld>
            <a:endParaRPr lang="en-US" dirty="0"/>
          </a:p>
        </p:txBody>
      </p:sp>
      <p:sp>
        <p:nvSpPr>
          <p:cNvPr id="3" name="Footer Placeholder 2"/>
          <p:cNvSpPr>
            <a:spLocks noGrp="1"/>
          </p:cNvSpPr>
          <p:nvPr>
            <p:ph type="ftr" sz="quarter" idx="11"/>
          </p:nvPr>
        </p:nvSpPr>
        <p:spPr/>
        <p:txBody>
          <a:bodyPr/>
          <a:lstStyle/>
          <a:p>
            <a:r>
              <a:rPr lang="en-US"/>
              <a:t>BigSurv18</a:t>
            </a:r>
            <a:endParaRPr lang="en-US" dirty="0"/>
          </a:p>
        </p:txBody>
      </p:sp>
      <p:sp>
        <p:nvSpPr>
          <p:cNvPr id="4" name="Rectangle 3"/>
          <p:cNvSpPr/>
          <p:nvPr userDrawn="1"/>
        </p:nvSpPr>
        <p:spPr>
          <a:xfrm>
            <a:off x="0" y="0"/>
            <a:ext cx="9144000" cy="373380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 name="Rectangle 2"/>
          <p:cNvSpPr>
            <a:spLocks noGrp="1" noChangeArrowheads="1"/>
          </p:cNvSpPr>
          <p:nvPr>
            <p:ph type="ctrTitle" hasCustomPrompt="1"/>
          </p:nvPr>
        </p:nvSpPr>
        <p:spPr>
          <a:xfrm>
            <a:off x="457200" y="2743200"/>
            <a:ext cx="6477000" cy="676687"/>
          </a:xfrm>
          <a:noFill/>
        </p:spPr>
        <p:txBody>
          <a:bodyPr/>
          <a:lstStyle>
            <a:lvl1pPr algn="l">
              <a:defRPr sz="2800" b="1">
                <a:solidFill>
                  <a:schemeClr val="bg1"/>
                </a:solidFill>
                <a:latin typeface="Arial"/>
                <a:cs typeface="Arial"/>
              </a:defRPr>
            </a:lvl1pPr>
          </a:lstStyle>
          <a:p>
            <a:r>
              <a:rPr lang="en-US" dirty="0"/>
              <a:t>Click to edit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with Arcs">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325D4D-289E-48C1-B277-2BEB492A7D19}" type="slidenum">
              <a:rPr lang="en-US" smtClean="0"/>
              <a:pPr/>
              <a:t>‹#›</a:t>
            </a:fld>
            <a:endParaRPr lang="en-US" dirty="0"/>
          </a:p>
        </p:txBody>
      </p:sp>
      <p:sp>
        <p:nvSpPr>
          <p:cNvPr id="3" name="Footer Placeholder 2"/>
          <p:cNvSpPr>
            <a:spLocks noGrp="1"/>
          </p:cNvSpPr>
          <p:nvPr>
            <p:ph type="ftr" sz="quarter" idx="11"/>
          </p:nvPr>
        </p:nvSpPr>
        <p:spPr/>
        <p:txBody>
          <a:bodyPr/>
          <a:lstStyle/>
          <a:p>
            <a:r>
              <a:rPr lang="en-US"/>
              <a:t>BigSurv18</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 y="-1"/>
            <a:ext cx="9144000" cy="612648"/>
          </a:xfrm>
          <a:prstGeom prst="rect">
            <a:avLst/>
          </a:prstGeom>
          <a:solidFill>
            <a:schemeClr val="accent1">
              <a:lumMod val="50000"/>
            </a:schemeClr>
          </a:solidFill>
          <a:ln w="9525" algn="ctr">
            <a:noFill/>
            <a:miter lim="800000"/>
            <a:headEnd/>
            <a:tailEnd/>
          </a:ln>
        </p:spPr>
        <p:txBody>
          <a:bodyPr vert="horz" wrap="square" lIns="182880" tIns="91440" rIns="182880" bIns="91440"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457200" y="1143000"/>
            <a:ext cx="8229600" cy="498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 name="Footer Placeholder 9"/>
          <p:cNvSpPr>
            <a:spLocks noGrp="1"/>
          </p:cNvSpPr>
          <p:nvPr>
            <p:ph type="ftr" sz="quarter" idx="3"/>
          </p:nvPr>
        </p:nvSpPr>
        <p:spPr>
          <a:xfrm>
            <a:off x="457200" y="6553200"/>
            <a:ext cx="1447800" cy="304800"/>
          </a:xfrm>
          <a:prstGeom prst="rect">
            <a:avLst/>
          </a:prstGeom>
          <a:solidFill>
            <a:srgbClr val="BF311A"/>
          </a:solidFill>
        </p:spPr>
        <p:txBody>
          <a:bodyPr vert="horz" lIns="91440" tIns="45720" rIns="91440" bIns="45720" rtlCol="0" anchor="ctr"/>
          <a:lstStyle>
            <a:lvl1pPr algn="ctr">
              <a:defRPr sz="1200">
                <a:solidFill>
                  <a:schemeClr val="bg1"/>
                </a:solidFill>
              </a:defRPr>
            </a:lvl1pPr>
          </a:lstStyle>
          <a:p>
            <a:r>
              <a:rPr lang="en-US"/>
              <a:t>BigSurv18</a:t>
            </a:r>
            <a:endParaRPr lang="en-US" dirty="0"/>
          </a:p>
        </p:txBody>
      </p:sp>
      <p:sp>
        <p:nvSpPr>
          <p:cNvPr id="11" name="Slide Number Placeholder 10"/>
          <p:cNvSpPr>
            <a:spLocks noGrp="1"/>
          </p:cNvSpPr>
          <p:nvPr>
            <p:ph type="sldNum" sz="quarter" idx="4"/>
          </p:nvPr>
        </p:nvSpPr>
        <p:spPr>
          <a:xfrm>
            <a:off x="0" y="6553199"/>
            <a:ext cx="457200" cy="304801"/>
          </a:xfrm>
          <a:prstGeom prst="rect">
            <a:avLst/>
          </a:prstGeom>
          <a:solidFill>
            <a:srgbClr val="04294A"/>
          </a:solidFill>
        </p:spPr>
        <p:txBody>
          <a:bodyPr vert="horz" lIns="91440" tIns="45720" rIns="91440" bIns="45720" rtlCol="0" anchor="ctr"/>
          <a:lstStyle>
            <a:lvl1pPr algn="ctr">
              <a:defRPr sz="1200">
                <a:solidFill>
                  <a:schemeClr val="bg1"/>
                </a:solidFill>
              </a:defRPr>
            </a:lvl1pPr>
          </a:lstStyle>
          <a:p>
            <a:fld id="{D4325D4D-289E-48C1-B277-2BEB492A7D1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Lst>
  <p:hf hdr="0" dt="0"/>
  <p:txStyles>
    <p:titleStyle>
      <a:lvl1pPr marL="0" algn="l" rtl="0" eaLnBrk="1" fontAlgn="base" hangingPunct="1">
        <a:lnSpc>
          <a:spcPct val="90000"/>
        </a:lnSpc>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Narrow" pitchFamily="1" charset="0"/>
          <a:cs typeface="Arial" charset="0"/>
        </a:defRPr>
      </a:lvl2pPr>
      <a:lvl3pPr algn="l" rtl="0" eaLnBrk="1" fontAlgn="base" hangingPunct="1">
        <a:spcBef>
          <a:spcPct val="0"/>
        </a:spcBef>
        <a:spcAft>
          <a:spcPct val="0"/>
        </a:spcAft>
        <a:defRPr sz="3200">
          <a:solidFill>
            <a:schemeClr val="bg1"/>
          </a:solidFill>
          <a:latin typeface="Arial Narrow" pitchFamily="1" charset="0"/>
          <a:cs typeface="Arial" charset="0"/>
        </a:defRPr>
      </a:lvl3pPr>
      <a:lvl4pPr algn="l" rtl="0" eaLnBrk="1" fontAlgn="base" hangingPunct="1">
        <a:spcBef>
          <a:spcPct val="0"/>
        </a:spcBef>
        <a:spcAft>
          <a:spcPct val="0"/>
        </a:spcAft>
        <a:defRPr sz="3200">
          <a:solidFill>
            <a:schemeClr val="bg1"/>
          </a:solidFill>
          <a:latin typeface="Arial Narrow" pitchFamily="1" charset="0"/>
          <a:cs typeface="Arial" charset="0"/>
        </a:defRPr>
      </a:lvl4pPr>
      <a:lvl5pPr algn="l" rtl="0" eaLnBrk="1" fontAlgn="base" hangingPunct="1">
        <a:spcBef>
          <a:spcPct val="0"/>
        </a:spcBef>
        <a:spcAft>
          <a:spcPct val="0"/>
        </a:spcAft>
        <a:defRPr sz="3200">
          <a:solidFill>
            <a:schemeClr val="bg1"/>
          </a:solidFill>
          <a:latin typeface="Arial Narrow" pitchFamily="1" charset="0"/>
          <a:cs typeface="Arial" charset="0"/>
        </a:defRPr>
      </a:lvl5pPr>
      <a:lvl6pPr marL="457200" algn="l" rtl="0" eaLnBrk="1" fontAlgn="base" hangingPunct="1">
        <a:spcBef>
          <a:spcPct val="0"/>
        </a:spcBef>
        <a:spcAft>
          <a:spcPct val="0"/>
        </a:spcAft>
        <a:defRPr sz="3200">
          <a:solidFill>
            <a:schemeClr val="bg1"/>
          </a:solidFill>
          <a:latin typeface="Arial Narrow" pitchFamily="1" charset="0"/>
          <a:cs typeface="Arial" charset="0"/>
        </a:defRPr>
      </a:lvl6pPr>
      <a:lvl7pPr marL="914400" algn="l" rtl="0" eaLnBrk="1" fontAlgn="base" hangingPunct="1">
        <a:spcBef>
          <a:spcPct val="0"/>
        </a:spcBef>
        <a:spcAft>
          <a:spcPct val="0"/>
        </a:spcAft>
        <a:defRPr sz="3200">
          <a:solidFill>
            <a:schemeClr val="bg1"/>
          </a:solidFill>
          <a:latin typeface="Arial Narrow" pitchFamily="1" charset="0"/>
          <a:cs typeface="Arial" charset="0"/>
        </a:defRPr>
      </a:lvl7pPr>
      <a:lvl8pPr marL="1371600" algn="l" rtl="0" eaLnBrk="1" fontAlgn="base" hangingPunct="1">
        <a:spcBef>
          <a:spcPct val="0"/>
        </a:spcBef>
        <a:spcAft>
          <a:spcPct val="0"/>
        </a:spcAft>
        <a:defRPr sz="3200">
          <a:solidFill>
            <a:schemeClr val="bg1"/>
          </a:solidFill>
          <a:latin typeface="Arial Narrow" pitchFamily="1" charset="0"/>
          <a:cs typeface="Arial" charset="0"/>
        </a:defRPr>
      </a:lvl8pPr>
      <a:lvl9pPr marL="1828800" algn="l" rtl="0" eaLnBrk="1" fontAlgn="base" hangingPunct="1">
        <a:spcBef>
          <a:spcPct val="0"/>
        </a:spcBef>
        <a:spcAft>
          <a:spcPct val="0"/>
        </a:spcAft>
        <a:defRPr sz="3200">
          <a:solidFill>
            <a:schemeClr val="bg1"/>
          </a:solidFill>
          <a:latin typeface="Arial Narrow" pitchFamily="1" charset="0"/>
          <a:cs typeface="Arial" charset="0"/>
        </a:defRPr>
      </a:lvl9pPr>
    </p:titleStyle>
    <p:bodyStyle>
      <a:lvl1pPr marL="280988" indent="-280988"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cs typeface="+mn-cs"/>
        </a:defRPr>
      </a:lvl1pPr>
      <a:lvl2pPr marL="457200" indent="-234950" algn="l" rtl="0" eaLnBrk="1" fontAlgn="base" hangingPunct="1">
        <a:spcBef>
          <a:spcPct val="20000"/>
        </a:spcBef>
        <a:spcAft>
          <a:spcPct val="0"/>
        </a:spcAft>
        <a:buClr>
          <a:schemeClr val="tx2"/>
        </a:buClr>
        <a:buSzPct val="80000"/>
        <a:buFont typeface="Arial" charset="0"/>
        <a:buChar char="–"/>
        <a:defRPr sz="1800">
          <a:solidFill>
            <a:schemeClr val="tx1"/>
          </a:solidFill>
          <a:latin typeface="+mn-lt"/>
          <a:cs typeface="+mn-cs"/>
        </a:defRPr>
      </a:lvl2pPr>
      <a:lvl3pPr marL="679450" indent="-222250" algn="l" rtl="0" eaLnBrk="1" fontAlgn="base" hangingPunct="1">
        <a:spcBef>
          <a:spcPct val="20000"/>
        </a:spcBef>
        <a:spcAft>
          <a:spcPct val="0"/>
        </a:spcAft>
        <a:buClr>
          <a:schemeClr val="tx2"/>
        </a:buClr>
        <a:buSzPct val="80000"/>
        <a:buFont typeface="Wingdings" pitchFamily="2" charset="2"/>
        <a:buChar char="§"/>
        <a:defRPr sz="1600">
          <a:solidFill>
            <a:schemeClr val="tx1"/>
          </a:solidFill>
          <a:latin typeface="+mn-lt"/>
          <a:cs typeface="+mn-cs"/>
        </a:defRPr>
      </a:lvl3pPr>
      <a:lvl4pPr marL="1600200" indent="-228600" algn="l" rtl="0" eaLnBrk="1" fontAlgn="base" hangingPunct="1">
        <a:spcBef>
          <a:spcPct val="20000"/>
        </a:spcBef>
        <a:spcAft>
          <a:spcPct val="0"/>
        </a:spcAft>
        <a:buClr>
          <a:srgbClr val="003F82"/>
        </a:buClr>
        <a:buSzPct val="80000"/>
        <a:buFont typeface="Wingdings" pitchFamily="2" charset="2"/>
        <a:buChar char="§"/>
        <a:defRPr sz="1400">
          <a:solidFill>
            <a:schemeClr val="tx1"/>
          </a:solidFill>
          <a:latin typeface="+mn-lt"/>
          <a:cs typeface="+mn-cs"/>
        </a:defRPr>
      </a:lvl4pPr>
      <a:lvl5pPr marL="2057400" indent="-228600" algn="l" rtl="0" eaLnBrk="1" fontAlgn="base" hangingPunct="1">
        <a:spcBef>
          <a:spcPct val="20000"/>
        </a:spcBef>
        <a:spcAft>
          <a:spcPct val="0"/>
        </a:spcAft>
        <a:buClr>
          <a:srgbClr val="003F82"/>
        </a:buClr>
        <a:buSzPct val="80000"/>
        <a:buFont typeface="Wingdings" pitchFamily="2" charset="2"/>
        <a:buChar char="§"/>
        <a:defRPr sz="120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 y="-1"/>
            <a:ext cx="9144000" cy="612648"/>
          </a:xfrm>
          <a:prstGeom prst="rect">
            <a:avLst/>
          </a:prstGeom>
          <a:solidFill>
            <a:schemeClr val="accent1">
              <a:lumMod val="50000"/>
            </a:schemeClr>
          </a:solidFill>
          <a:ln w="9525" algn="ctr">
            <a:noFill/>
            <a:miter lim="800000"/>
            <a:headEnd/>
            <a:tailEnd/>
          </a:ln>
        </p:spPr>
        <p:txBody>
          <a:bodyPr vert="horz" wrap="square" lIns="182880" tIns="91440" rIns="182880" bIns="91440"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457200" y="1143000"/>
            <a:ext cx="8229600" cy="498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 name="Footer Placeholder 9"/>
          <p:cNvSpPr>
            <a:spLocks noGrp="1"/>
          </p:cNvSpPr>
          <p:nvPr>
            <p:ph type="ftr" sz="quarter" idx="3"/>
          </p:nvPr>
        </p:nvSpPr>
        <p:spPr>
          <a:xfrm>
            <a:off x="457200" y="6553200"/>
            <a:ext cx="1447800" cy="304800"/>
          </a:xfrm>
          <a:prstGeom prst="rect">
            <a:avLst/>
          </a:prstGeom>
          <a:solidFill>
            <a:srgbClr val="BF311A"/>
          </a:solidFill>
        </p:spPr>
        <p:txBody>
          <a:bodyPr vert="horz" lIns="91440" tIns="45720" rIns="91440" bIns="45720" rtlCol="0" anchor="ctr"/>
          <a:lstStyle>
            <a:lvl1pPr algn="ctr">
              <a:defRPr sz="1200">
                <a:solidFill>
                  <a:schemeClr val="bg1"/>
                </a:solidFill>
              </a:defRPr>
            </a:lvl1pPr>
          </a:lstStyle>
          <a:p>
            <a:r>
              <a:rPr lang="en-US"/>
              <a:t>JSM 2018</a:t>
            </a:r>
            <a:endParaRPr lang="en-US" dirty="0"/>
          </a:p>
        </p:txBody>
      </p:sp>
      <p:sp>
        <p:nvSpPr>
          <p:cNvPr id="11" name="Slide Number Placeholder 10"/>
          <p:cNvSpPr>
            <a:spLocks noGrp="1"/>
          </p:cNvSpPr>
          <p:nvPr>
            <p:ph type="sldNum" sz="quarter" idx="4"/>
          </p:nvPr>
        </p:nvSpPr>
        <p:spPr>
          <a:xfrm>
            <a:off x="0" y="6553199"/>
            <a:ext cx="457200" cy="304801"/>
          </a:xfrm>
          <a:prstGeom prst="rect">
            <a:avLst/>
          </a:prstGeom>
          <a:solidFill>
            <a:srgbClr val="04294A"/>
          </a:solidFill>
        </p:spPr>
        <p:txBody>
          <a:bodyPr vert="horz" lIns="91440" tIns="45720" rIns="91440" bIns="45720" rtlCol="0" anchor="ctr"/>
          <a:lstStyle>
            <a:lvl1pPr algn="ctr">
              <a:defRPr sz="1200">
                <a:solidFill>
                  <a:schemeClr val="bg1"/>
                </a:solidFill>
              </a:defRPr>
            </a:lvl1pPr>
          </a:lstStyle>
          <a:p>
            <a:fld id="{D4325D4D-289E-48C1-B277-2BEB492A7D19}" type="slidenum">
              <a:rPr lang="en-US" smtClean="0"/>
              <a:pPr/>
              <a:t>‹#›</a:t>
            </a:fld>
            <a:endParaRPr lang="en-US" dirty="0"/>
          </a:p>
        </p:txBody>
      </p:sp>
    </p:spTree>
    <p:extLst>
      <p:ext uri="{BB962C8B-B14F-4D97-AF65-F5344CB8AC3E}">
        <p14:creationId xmlns:p14="http://schemas.microsoft.com/office/powerpoint/2010/main" val="1773729781"/>
      </p:ext>
    </p:extLst>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Lst>
  <p:hf hdr="0" dt="0"/>
  <p:txStyles>
    <p:titleStyle>
      <a:lvl1pPr marL="0" algn="l" rtl="0" eaLnBrk="1" fontAlgn="base" hangingPunct="1">
        <a:lnSpc>
          <a:spcPct val="90000"/>
        </a:lnSpc>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Narrow" pitchFamily="1" charset="0"/>
          <a:cs typeface="Arial" charset="0"/>
        </a:defRPr>
      </a:lvl2pPr>
      <a:lvl3pPr algn="l" rtl="0" eaLnBrk="1" fontAlgn="base" hangingPunct="1">
        <a:spcBef>
          <a:spcPct val="0"/>
        </a:spcBef>
        <a:spcAft>
          <a:spcPct val="0"/>
        </a:spcAft>
        <a:defRPr sz="3200">
          <a:solidFill>
            <a:schemeClr val="bg1"/>
          </a:solidFill>
          <a:latin typeface="Arial Narrow" pitchFamily="1" charset="0"/>
          <a:cs typeface="Arial" charset="0"/>
        </a:defRPr>
      </a:lvl3pPr>
      <a:lvl4pPr algn="l" rtl="0" eaLnBrk="1" fontAlgn="base" hangingPunct="1">
        <a:spcBef>
          <a:spcPct val="0"/>
        </a:spcBef>
        <a:spcAft>
          <a:spcPct val="0"/>
        </a:spcAft>
        <a:defRPr sz="3200">
          <a:solidFill>
            <a:schemeClr val="bg1"/>
          </a:solidFill>
          <a:latin typeface="Arial Narrow" pitchFamily="1" charset="0"/>
          <a:cs typeface="Arial" charset="0"/>
        </a:defRPr>
      </a:lvl4pPr>
      <a:lvl5pPr algn="l" rtl="0" eaLnBrk="1" fontAlgn="base" hangingPunct="1">
        <a:spcBef>
          <a:spcPct val="0"/>
        </a:spcBef>
        <a:spcAft>
          <a:spcPct val="0"/>
        </a:spcAft>
        <a:defRPr sz="3200">
          <a:solidFill>
            <a:schemeClr val="bg1"/>
          </a:solidFill>
          <a:latin typeface="Arial Narrow" pitchFamily="1" charset="0"/>
          <a:cs typeface="Arial" charset="0"/>
        </a:defRPr>
      </a:lvl5pPr>
      <a:lvl6pPr marL="457200" algn="l" rtl="0" eaLnBrk="1" fontAlgn="base" hangingPunct="1">
        <a:spcBef>
          <a:spcPct val="0"/>
        </a:spcBef>
        <a:spcAft>
          <a:spcPct val="0"/>
        </a:spcAft>
        <a:defRPr sz="3200">
          <a:solidFill>
            <a:schemeClr val="bg1"/>
          </a:solidFill>
          <a:latin typeface="Arial Narrow" pitchFamily="1" charset="0"/>
          <a:cs typeface="Arial" charset="0"/>
        </a:defRPr>
      </a:lvl6pPr>
      <a:lvl7pPr marL="914400" algn="l" rtl="0" eaLnBrk="1" fontAlgn="base" hangingPunct="1">
        <a:spcBef>
          <a:spcPct val="0"/>
        </a:spcBef>
        <a:spcAft>
          <a:spcPct val="0"/>
        </a:spcAft>
        <a:defRPr sz="3200">
          <a:solidFill>
            <a:schemeClr val="bg1"/>
          </a:solidFill>
          <a:latin typeface="Arial Narrow" pitchFamily="1" charset="0"/>
          <a:cs typeface="Arial" charset="0"/>
        </a:defRPr>
      </a:lvl7pPr>
      <a:lvl8pPr marL="1371600" algn="l" rtl="0" eaLnBrk="1" fontAlgn="base" hangingPunct="1">
        <a:spcBef>
          <a:spcPct val="0"/>
        </a:spcBef>
        <a:spcAft>
          <a:spcPct val="0"/>
        </a:spcAft>
        <a:defRPr sz="3200">
          <a:solidFill>
            <a:schemeClr val="bg1"/>
          </a:solidFill>
          <a:latin typeface="Arial Narrow" pitchFamily="1" charset="0"/>
          <a:cs typeface="Arial" charset="0"/>
        </a:defRPr>
      </a:lvl8pPr>
      <a:lvl9pPr marL="1828800" algn="l" rtl="0" eaLnBrk="1" fontAlgn="base" hangingPunct="1">
        <a:spcBef>
          <a:spcPct val="0"/>
        </a:spcBef>
        <a:spcAft>
          <a:spcPct val="0"/>
        </a:spcAft>
        <a:defRPr sz="3200">
          <a:solidFill>
            <a:schemeClr val="bg1"/>
          </a:solidFill>
          <a:latin typeface="Arial Narrow" pitchFamily="1" charset="0"/>
          <a:cs typeface="Arial" charset="0"/>
        </a:defRPr>
      </a:lvl9pPr>
    </p:titleStyle>
    <p:bodyStyle>
      <a:lvl1pPr marL="280988" indent="-280988"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cs typeface="+mn-cs"/>
        </a:defRPr>
      </a:lvl1pPr>
      <a:lvl2pPr marL="457200" indent="-234950" algn="l" rtl="0" eaLnBrk="1" fontAlgn="base" hangingPunct="1">
        <a:spcBef>
          <a:spcPct val="20000"/>
        </a:spcBef>
        <a:spcAft>
          <a:spcPct val="0"/>
        </a:spcAft>
        <a:buClr>
          <a:schemeClr val="tx2"/>
        </a:buClr>
        <a:buSzPct val="80000"/>
        <a:buFont typeface="Arial" charset="0"/>
        <a:buChar char="–"/>
        <a:defRPr sz="1800">
          <a:solidFill>
            <a:schemeClr val="tx1"/>
          </a:solidFill>
          <a:latin typeface="+mn-lt"/>
          <a:cs typeface="+mn-cs"/>
        </a:defRPr>
      </a:lvl2pPr>
      <a:lvl3pPr marL="679450" indent="-222250" algn="l" rtl="0" eaLnBrk="1" fontAlgn="base" hangingPunct="1">
        <a:spcBef>
          <a:spcPct val="20000"/>
        </a:spcBef>
        <a:spcAft>
          <a:spcPct val="0"/>
        </a:spcAft>
        <a:buClr>
          <a:schemeClr val="tx2"/>
        </a:buClr>
        <a:buSzPct val="80000"/>
        <a:buFont typeface="Wingdings" pitchFamily="2" charset="2"/>
        <a:buChar char="§"/>
        <a:defRPr sz="1600">
          <a:solidFill>
            <a:schemeClr val="tx1"/>
          </a:solidFill>
          <a:latin typeface="+mn-lt"/>
          <a:cs typeface="+mn-cs"/>
        </a:defRPr>
      </a:lvl3pPr>
      <a:lvl4pPr marL="1600200" indent="-228600" algn="l" rtl="0" eaLnBrk="1" fontAlgn="base" hangingPunct="1">
        <a:spcBef>
          <a:spcPct val="20000"/>
        </a:spcBef>
        <a:spcAft>
          <a:spcPct val="0"/>
        </a:spcAft>
        <a:buClr>
          <a:srgbClr val="003F82"/>
        </a:buClr>
        <a:buSzPct val="80000"/>
        <a:buFont typeface="Wingdings" pitchFamily="2" charset="2"/>
        <a:buChar char="§"/>
        <a:defRPr sz="1400">
          <a:solidFill>
            <a:schemeClr val="tx1"/>
          </a:solidFill>
          <a:latin typeface="+mn-lt"/>
          <a:cs typeface="+mn-cs"/>
        </a:defRPr>
      </a:lvl4pPr>
      <a:lvl5pPr marL="2057400" indent="-228600" algn="l" rtl="0" eaLnBrk="1" fontAlgn="base" hangingPunct="1">
        <a:spcBef>
          <a:spcPct val="20000"/>
        </a:spcBef>
        <a:spcAft>
          <a:spcPct val="0"/>
        </a:spcAft>
        <a:buClr>
          <a:srgbClr val="003F82"/>
        </a:buClr>
        <a:buSzPct val="80000"/>
        <a:buFont typeface="Wingdings" pitchFamily="2" charset="2"/>
        <a:buChar char="§"/>
        <a:defRPr sz="120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hyperlink" Target="https://www.ndstudies.gov/gr8/content/unit-iv-modern-north-dakota-1921-present/lesson-1-changing-landscapes/topic-5-energy/section-3-oil"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dliao@rti.org"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fbi.gov/news/stories/2016-nibrs-data-released"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ctrTitle"/>
          </p:nvPr>
        </p:nvSpPr>
        <p:spPr>
          <a:xfrm>
            <a:off x="1676400" y="1159786"/>
            <a:ext cx="6934200" cy="676656"/>
          </a:xfrm>
        </p:spPr>
        <p:txBody>
          <a:bodyPr/>
          <a:lstStyle/>
          <a:p>
            <a:r>
              <a:rPr lang="en-US" sz="3600" dirty="0"/>
              <a:t>Experiences in FBI’s NCS-X NIBRS Estimation Project</a:t>
            </a:r>
            <a:br>
              <a:rPr lang="en-US" sz="3600" dirty="0"/>
            </a:br>
            <a:endParaRPr lang="en-US" sz="3600" dirty="0"/>
          </a:p>
        </p:txBody>
      </p:sp>
      <p:sp>
        <p:nvSpPr>
          <p:cNvPr id="22" name="Text Placeholder 21"/>
          <p:cNvSpPr>
            <a:spLocks noGrp="1"/>
          </p:cNvSpPr>
          <p:nvPr>
            <p:ph type="body" sz="quarter" idx="15"/>
          </p:nvPr>
        </p:nvSpPr>
        <p:spPr>
          <a:xfrm>
            <a:off x="1586089" y="2897200"/>
            <a:ext cx="7086600" cy="2801014"/>
          </a:xfrm>
        </p:spPr>
        <p:txBody>
          <a:bodyPr/>
          <a:lstStyle/>
          <a:p>
            <a:r>
              <a:rPr lang="en-US" sz="2000" b="1" u="sng" dirty="0">
                <a:solidFill>
                  <a:srgbClr val="002060"/>
                </a:solidFill>
              </a:rPr>
              <a:t>RTI International</a:t>
            </a:r>
          </a:p>
          <a:p>
            <a:r>
              <a:rPr lang="en-US" sz="2000" b="1" dirty="0">
                <a:solidFill>
                  <a:srgbClr val="002060"/>
                </a:solidFill>
              </a:rPr>
              <a:t>Dan Liao</a:t>
            </a:r>
          </a:p>
          <a:p>
            <a:r>
              <a:rPr lang="en-US" sz="2000" dirty="0">
                <a:solidFill>
                  <a:srgbClr val="002060"/>
                </a:solidFill>
              </a:rPr>
              <a:t>Marcus Berzofsky</a:t>
            </a:r>
          </a:p>
          <a:p>
            <a:r>
              <a:rPr lang="en-US" sz="2000" dirty="0">
                <a:solidFill>
                  <a:srgbClr val="002060"/>
                </a:solidFill>
              </a:rPr>
              <a:t>Ian Thomas</a:t>
            </a:r>
          </a:p>
          <a:p>
            <a:r>
              <a:rPr lang="en-US" sz="2000" dirty="0">
                <a:solidFill>
                  <a:srgbClr val="002060"/>
                </a:solidFill>
              </a:rPr>
              <a:t>Lance Couzens</a:t>
            </a:r>
          </a:p>
          <a:p>
            <a:r>
              <a:rPr lang="en-US" sz="2000" b="1" u="sng" dirty="0">
                <a:solidFill>
                  <a:srgbClr val="002060"/>
                </a:solidFill>
              </a:rPr>
              <a:t>Bureau of Justice Statistics</a:t>
            </a:r>
            <a:r>
              <a:rPr lang="en-US" sz="2000" u="sng" dirty="0">
                <a:solidFill>
                  <a:srgbClr val="002060"/>
                </a:solidFill>
              </a:rPr>
              <a:t> </a:t>
            </a:r>
          </a:p>
          <a:p>
            <a:r>
              <a:rPr lang="en-US" sz="2000" dirty="0">
                <a:solidFill>
                  <a:srgbClr val="002060"/>
                </a:solidFill>
              </a:rPr>
              <a:t>Alexia Cooper </a:t>
            </a:r>
            <a:endParaRPr lang="en-US" dirty="0">
              <a:solidFill>
                <a:srgbClr val="002060"/>
              </a:solidFill>
            </a:endParaRPr>
          </a:p>
          <a:p>
            <a:endParaRPr lang="en-US" dirty="0">
              <a:solidFill>
                <a:srgbClr val="002060"/>
              </a:solidFill>
            </a:endParaRPr>
          </a:p>
          <a:p>
            <a:endParaRPr lang="en-US" dirty="0">
              <a:solidFill>
                <a:srgbClr val="002060"/>
              </a:solidFill>
            </a:endParaRPr>
          </a:p>
          <a:p>
            <a:r>
              <a:rPr lang="en-US" i="1" dirty="0">
                <a:solidFill>
                  <a:srgbClr val="00B0F0"/>
                </a:solidFill>
              </a:rPr>
              <a:t>The 1</a:t>
            </a:r>
            <a:r>
              <a:rPr lang="en-US" i="1" baseline="30000" dirty="0">
                <a:solidFill>
                  <a:srgbClr val="00B0F0"/>
                </a:solidFill>
              </a:rPr>
              <a:t>st</a:t>
            </a:r>
            <a:r>
              <a:rPr lang="en-US" i="1" dirty="0">
                <a:solidFill>
                  <a:srgbClr val="00B0F0"/>
                </a:solidFill>
              </a:rPr>
              <a:t> Conference on Big Data Meets Survey Science (BigSurv18) </a:t>
            </a:r>
          </a:p>
        </p:txBody>
      </p:sp>
      <p:sp>
        <p:nvSpPr>
          <p:cNvPr id="3" name="Rectangle 1">
            <a:extLst>
              <a:ext uri="{FF2B5EF4-FFF2-40B4-BE49-F238E27FC236}">
                <a16:creationId xmlns:a16="http://schemas.microsoft.com/office/drawing/2014/main" id="{0114CA89-2D8F-429F-9A11-4641B7E3AEDD}"/>
              </a:ext>
            </a:extLst>
          </p:cNvPr>
          <p:cNvSpPr>
            <a:spLocks noChangeArrowheads="1"/>
          </p:cNvSpPr>
          <p:nvPr/>
        </p:nvSpPr>
        <p:spPr bwMode="auto">
          <a:xfrm>
            <a:off x="457200" y="3128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Footer Placeholder 1">
            <a:extLst>
              <a:ext uri="{FF2B5EF4-FFF2-40B4-BE49-F238E27FC236}">
                <a16:creationId xmlns:a16="http://schemas.microsoft.com/office/drawing/2014/main" id="{9FAE8CF2-68F2-4438-9BDA-928EAC3B33C0}"/>
              </a:ext>
            </a:extLst>
          </p:cNvPr>
          <p:cNvSpPr>
            <a:spLocks noGrp="1"/>
          </p:cNvSpPr>
          <p:nvPr>
            <p:ph type="ftr" sz="quarter" idx="11"/>
          </p:nvPr>
        </p:nvSpPr>
        <p:spPr/>
        <p:txBody>
          <a:bodyPr/>
          <a:lstStyle/>
          <a:p>
            <a:r>
              <a:rPr lang="en-US" dirty="0"/>
              <a:t>BigSurv18</a:t>
            </a:r>
          </a:p>
        </p:txBody>
      </p:sp>
      <p:sp>
        <p:nvSpPr>
          <p:cNvPr id="4" name="Slide Number Placeholder 3">
            <a:extLst>
              <a:ext uri="{FF2B5EF4-FFF2-40B4-BE49-F238E27FC236}">
                <a16:creationId xmlns:a16="http://schemas.microsoft.com/office/drawing/2014/main" id="{26F3C6E7-CC07-4247-82F2-B5072176086B}"/>
              </a:ext>
            </a:extLst>
          </p:cNvPr>
          <p:cNvSpPr>
            <a:spLocks noGrp="1"/>
          </p:cNvSpPr>
          <p:nvPr>
            <p:ph type="sldNum" sz="quarter" idx="10"/>
          </p:nvPr>
        </p:nvSpPr>
        <p:spPr/>
        <p:txBody>
          <a:bodyPr/>
          <a:lstStyle/>
          <a:p>
            <a:fld id="{D4325D4D-289E-48C1-B277-2BEB492A7D19}"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56C5C85-EB1D-4270-A9A0-004DA1330330}"/>
              </a:ext>
            </a:extLst>
          </p:cNvPr>
          <p:cNvSpPr>
            <a:spLocks noGrp="1"/>
          </p:cNvSpPr>
          <p:nvPr>
            <p:ph type="title"/>
          </p:nvPr>
        </p:nvSpPr>
        <p:spPr/>
        <p:txBody>
          <a:bodyPr/>
          <a:lstStyle/>
          <a:p>
            <a:r>
              <a:rPr lang="it-IT" dirty="0"/>
              <a:t>Missing Data in NIBRS</a:t>
            </a:r>
            <a:endParaRPr lang="en-US" dirty="0"/>
          </a:p>
        </p:txBody>
      </p:sp>
      <p:graphicFrame>
        <p:nvGraphicFramePr>
          <p:cNvPr id="8" name="Content Placeholder 7">
            <a:extLst>
              <a:ext uri="{FF2B5EF4-FFF2-40B4-BE49-F238E27FC236}">
                <a16:creationId xmlns:a16="http://schemas.microsoft.com/office/drawing/2014/main" id="{AB692FEB-E12C-4447-BFA0-652BDBAB36C2}"/>
              </a:ext>
            </a:extLst>
          </p:cNvPr>
          <p:cNvGraphicFramePr>
            <a:graphicFrameLocks noGrp="1"/>
          </p:cNvGraphicFramePr>
          <p:nvPr>
            <p:ph idx="1"/>
            <p:extLst>
              <p:ext uri="{D42A27DB-BD31-4B8C-83A1-F6EECF244321}">
                <p14:modId xmlns:p14="http://schemas.microsoft.com/office/powerpoint/2010/main" val="2566138580"/>
              </p:ext>
            </p:extLst>
          </p:nvPr>
        </p:nvGraphicFramePr>
        <p:xfrm>
          <a:off x="266700" y="1129441"/>
          <a:ext cx="8610600" cy="4906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5A95C5DE-289B-4004-B446-6AA51FB183F1}"/>
              </a:ext>
            </a:extLst>
          </p:cNvPr>
          <p:cNvSpPr>
            <a:spLocks noGrp="1"/>
          </p:cNvSpPr>
          <p:nvPr>
            <p:ph type="sldNum" sz="quarter" idx="10"/>
          </p:nvPr>
        </p:nvSpPr>
        <p:spPr/>
        <p:txBody>
          <a:bodyPr/>
          <a:lstStyle/>
          <a:p>
            <a:fld id="{D4325D4D-289E-48C1-B277-2BEB492A7D19}" type="slidenum">
              <a:rPr lang="en-US" smtClean="0"/>
              <a:pPr/>
              <a:t>10</a:t>
            </a:fld>
            <a:endParaRPr lang="en-US" dirty="0"/>
          </a:p>
        </p:txBody>
      </p:sp>
      <p:sp>
        <p:nvSpPr>
          <p:cNvPr id="5" name="Footer Placeholder 4">
            <a:extLst>
              <a:ext uri="{FF2B5EF4-FFF2-40B4-BE49-F238E27FC236}">
                <a16:creationId xmlns:a16="http://schemas.microsoft.com/office/drawing/2014/main" id="{FAB9CCD7-0E47-41D8-916F-CB1C050A0971}"/>
              </a:ext>
            </a:extLst>
          </p:cNvPr>
          <p:cNvSpPr>
            <a:spLocks noGrp="1"/>
          </p:cNvSpPr>
          <p:nvPr>
            <p:ph type="ftr" sz="quarter" idx="11"/>
          </p:nvPr>
        </p:nvSpPr>
        <p:spPr/>
        <p:txBody>
          <a:bodyPr/>
          <a:lstStyle/>
          <a:p>
            <a:r>
              <a:rPr lang="en-US"/>
              <a:t>BigSurv18</a:t>
            </a:r>
            <a:endParaRPr lang="en-US" dirty="0"/>
          </a:p>
        </p:txBody>
      </p:sp>
    </p:spTree>
    <p:extLst>
      <p:ext uri="{BB962C8B-B14F-4D97-AF65-F5344CB8AC3E}">
        <p14:creationId xmlns:p14="http://schemas.microsoft.com/office/powerpoint/2010/main" val="2279505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5C08B-1C16-4C77-89CF-62E6ECCC12AE}"/>
              </a:ext>
            </a:extLst>
          </p:cNvPr>
          <p:cNvSpPr>
            <a:spLocks noGrp="1"/>
          </p:cNvSpPr>
          <p:nvPr>
            <p:ph type="title"/>
          </p:nvPr>
        </p:nvSpPr>
        <p:spPr/>
        <p:txBody>
          <a:bodyPr/>
          <a:lstStyle/>
          <a:p>
            <a:r>
              <a:rPr lang="en-US" dirty="0"/>
              <a:t>Data Segments in the NIBRS Data</a:t>
            </a:r>
          </a:p>
        </p:txBody>
      </p:sp>
      <p:graphicFrame>
        <p:nvGraphicFramePr>
          <p:cNvPr id="6" name="Content Placeholder 5">
            <a:extLst>
              <a:ext uri="{FF2B5EF4-FFF2-40B4-BE49-F238E27FC236}">
                <a16:creationId xmlns:a16="http://schemas.microsoft.com/office/drawing/2014/main" id="{C973FD31-2D89-46F2-96E3-002A651858AC}"/>
              </a:ext>
            </a:extLst>
          </p:cNvPr>
          <p:cNvGraphicFramePr>
            <a:graphicFrameLocks noGrp="1"/>
          </p:cNvGraphicFramePr>
          <p:nvPr>
            <p:ph idx="1"/>
            <p:extLst>
              <p:ext uri="{D42A27DB-BD31-4B8C-83A1-F6EECF244321}">
                <p14:modId xmlns:p14="http://schemas.microsoft.com/office/powerpoint/2010/main" val="24585438"/>
              </p:ext>
            </p:extLst>
          </p:nvPr>
        </p:nvGraphicFramePr>
        <p:xfrm>
          <a:off x="76200" y="990600"/>
          <a:ext cx="8610600" cy="513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DF6052BB-3B03-4E15-B14D-C8F8144C79FE}"/>
              </a:ext>
            </a:extLst>
          </p:cNvPr>
          <p:cNvSpPr>
            <a:spLocks noGrp="1"/>
          </p:cNvSpPr>
          <p:nvPr>
            <p:ph type="sldNum" sz="quarter" idx="10"/>
          </p:nvPr>
        </p:nvSpPr>
        <p:spPr/>
        <p:txBody>
          <a:bodyPr/>
          <a:lstStyle/>
          <a:p>
            <a:fld id="{D4325D4D-289E-48C1-B277-2BEB492A7D19}" type="slidenum">
              <a:rPr lang="en-US" smtClean="0"/>
              <a:pPr/>
              <a:t>11</a:t>
            </a:fld>
            <a:endParaRPr lang="en-US" dirty="0"/>
          </a:p>
        </p:txBody>
      </p:sp>
      <p:sp>
        <p:nvSpPr>
          <p:cNvPr id="5" name="Footer Placeholder 4">
            <a:extLst>
              <a:ext uri="{FF2B5EF4-FFF2-40B4-BE49-F238E27FC236}">
                <a16:creationId xmlns:a16="http://schemas.microsoft.com/office/drawing/2014/main" id="{592907A1-7A92-4F97-9F94-9DCAA13FE0E9}"/>
              </a:ext>
            </a:extLst>
          </p:cNvPr>
          <p:cNvSpPr>
            <a:spLocks noGrp="1"/>
          </p:cNvSpPr>
          <p:nvPr>
            <p:ph type="ftr" sz="quarter" idx="11"/>
          </p:nvPr>
        </p:nvSpPr>
        <p:spPr/>
        <p:txBody>
          <a:bodyPr/>
          <a:lstStyle/>
          <a:p>
            <a:r>
              <a:rPr lang="en-US"/>
              <a:t>BigSurv18</a:t>
            </a:r>
            <a:endParaRPr lang="en-US" dirty="0"/>
          </a:p>
        </p:txBody>
      </p:sp>
    </p:spTree>
    <p:extLst>
      <p:ext uri="{BB962C8B-B14F-4D97-AF65-F5344CB8AC3E}">
        <p14:creationId xmlns:p14="http://schemas.microsoft.com/office/powerpoint/2010/main" val="282459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92D1F-F7EC-4A13-9668-694465FBE199}"/>
              </a:ext>
            </a:extLst>
          </p:cNvPr>
          <p:cNvSpPr>
            <a:spLocks noGrp="1"/>
          </p:cNvSpPr>
          <p:nvPr>
            <p:ph type="title"/>
          </p:nvPr>
        </p:nvSpPr>
        <p:spPr/>
        <p:txBody>
          <a:bodyPr/>
          <a:lstStyle/>
          <a:p>
            <a:r>
              <a:rPr lang="en-US" dirty="0"/>
              <a:t>Pilot Study: Crime in the Bakken Region (2006-2012)</a:t>
            </a:r>
          </a:p>
        </p:txBody>
      </p:sp>
      <p:sp>
        <p:nvSpPr>
          <p:cNvPr id="4" name="Slide Number Placeholder 3">
            <a:extLst>
              <a:ext uri="{FF2B5EF4-FFF2-40B4-BE49-F238E27FC236}">
                <a16:creationId xmlns:a16="http://schemas.microsoft.com/office/drawing/2014/main" id="{D7CB87FD-A4EB-4C3D-A652-306AA32BAB56}"/>
              </a:ext>
            </a:extLst>
          </p:cNvPr>
          <p:cNvSpPr>
            <a:spLocks noGrp="1"/>
          </p:cNvSpPr>
          <p:nvPr>
            <p:ph type="sldNum" sz="quarter" idx="10"/>
          </p:nvPr>
        </p:nvSpPr>
        <p:spPr/>
        <p:txBody>
          <a:bodyPr/>
          <a:lstStyle/>
          <a:p>
            <a:fld id="{D4325D4D-289E-48C1-B277-2BEB492A7D19}" type="slidenum">
              <a:rPr lang="en-US" smtClean="0"/>
              <a:pPr/>
              <a:t>12</a:t>
            </a:fld>
            <a:endParaRPr lang="en-US" dirty="0"/>
          </a:p>
        </p:txBody>
      </p:sp>
      <p:sp>
        <p:nvSpPr>
          <p:cNvPr id="5" name="Footer Placeholder 4">
            <a:extLst>
              <a:ext uri="{FF2B5EF4-FFF2-40B4-BE49-F238E27FC236}">
                <a16:creationId xmlns:a16="http://schemas.microsoft.com/office/drawing/2014/main" id="{4D00EE16-B337-4D2E-8DCB-6058580B4DB2}"/>
              </a:ext>
            </a:extLst>
          </p:cNvPr>
          <p:cNvSpPr>
            <a:spLocks noGrp="1"/>
          </p:cNvSpPr>
          <p:nvPr>
            <p:ph type="ftr" sz="quarter" idx="11"/>
          </p:nvPr>
        </p:nvSpPr>
        <p:spPr/>
        <p:txBody>
          <a:bodyPr/>
          <a:lstStyle/>
          <a:p>
            <a:r>
              <a:rPr lang="en-US"/>
              <a:t>BigSurv18</a:t>
            </a:r>
            <a:endParaRPr lang="en-US" dirty="0"/>
          </a:p>
        </p:txBody>
      </p:sp>
      <p:sp>
        <p:nvSpPr>
          <p:cNvPr id="8" name="Content Placeholder 7">
            <a:extLst>
              <a:ext uri="{FF2B5EF4-FFF2-40B4-BE49-F238E27FC236}">
                <a16:creationId xmlns:a16="http://schemas.microsoft.com/office/drawing/2014/main" id="{941C691B-59A5-4269-8211-3ACA5DF74FC7}"/>
              </a:ext>
            </a:extLst>
          </p:cNvPr>
          <p:cNvSpPr>
            <a:spLocks noGrp="1"/>
          </p:cNvSpPr>
          <p:nvPr>
            <p:ph idx="1"/>
          </p:nvPr>
        </p:nvSpPr>
        <p:spPr>
          <a:xfrm>
            <a:off x="304800" y="5105400"/>
            <a:ext cx="8305800" cy="1371600"/>
          </a:xfrm>
        </p:spPr>
        <p:txBody>
          <a:bodyPr/>
          <a:lstStyle/>
          <a:p>
            <a:r>
              <a:rPr lang="en-US" dirty="0"/>
              <a:t>The purpose of this study is to use the NIBRS data to examine how crimes reported to the police have changed in the Williston Basin/Bakken region as oil and natural gas production increased. </a:t>
            </a:r>
          </a:p>
          <a:p>
            <a:endParaRPr lang="en-US" dirty="0"/>
          </a:p>
        </p:txBody>
      </p:sp>
      <p:pic>
        <p:nvPicPr>
          <p:cNvPr id="10" name="Picture 9">
            <a:extLst>
              <a:ext uri="{FF2B5EF4-FFF2-40B4-BE49-F238E27FC236}">
                <a16:creationId xmlns:a16="http://schemas.microsoft.com/office/drawing/2014/main" id="{2FD27970-B1E8-403E-B415-7C83C8AA9EC5}"/>
              </a:ext>
            </a:extLst>
          </p:cNvPr>
          <p:cNvPicPr>
            <a:picLocks noChangeAspect="1"/>
          </p:cNvPicPr>
          <p:nvPr/>
        </p:nvPicPr>
        <p:blipFill rotWithShape="1">
          <a:blip r:embed="rId2"/>
          <a:srcRect t="-1" b="3090"/>
          <a:stretch/>
        </p:blipFill>
        <p:spPr>
          <a:xfrm>
            <a:off x="685800" y="710259"/>
            <a:ext cx="6172200" cy="4114800"/>
          </a:xfrm>
          <a:prstGeom prst="rect">
            <a:avLst/>
          </a:prstGeom>
        </p:spPr>
      </p:pic>
      <p:sp>
        <p:nvSpPr>
          <p:cNvPr id="11" name="TextBox 10">
            <a:extLst>
              <a:ext uri="{FF2B5EF4-FFF2-40B4-BE49-F238E27FC236}">
                <a16:creationId xmlns:a16="http://schemas.microsoft.com/office/drawing/2014/main" id="{31E218A8-C8CD-4B6E-B18B-EEE5E017D45C}"/>
              </a:ext>
            </a:extLst>
          </p:cNvPr>
          <p:cNvSpPr txBox="1"/>
          <p:nvPr/>
        </p:nvSpPr>
        <p:spPr>
          <a:xfrm>
            <a:off x="609600" y="4797989"/>
            <a:ext cx="7253909" cy="215444"/>
          </a:xfrm>
          <a:prstGeom prst="rect">
            <a:avLst/>
          </a:prstGeom>
          <a:noFill/>
        </p:spPr>
        <p:txBody>
          <a:bodyPr wrap="none" rtlCol="0">
            <a:spAutoFit/>
          </a:bodyPr>
          <a:lstStyle/>
          <a:p>
            <a:r>
              <a:rPr lang="en-US" sz="800" dirty="0"/>
              <a:t>*Picture from: </a:t>
            </a:r>
            <a:r>
              <a:rPr lang="en-US" sz="800" dirty="0">
                <a:hlinkClick r:id="rId3"/>
              </a:rPr>
              <a:t>https://www.ndstudies.gov/gr8/content/unit-iv-modern-north-dakota-1921-present/lesson-1-changing-landscapes/topic-5-energy/section-3-oil</a:t>
            </a:r>
            <a:r>
              <a:rPr lang="en-US" sz="800" dirty="0"/>
              <a:t> </a:t>
            </a:r>
          </a:p>
        </p:txBody>
      </p:sp>
    </p:spTree>
    <p:extLst>
      <p:ext uri="{BB962C8B-B14F-4D97-AF65-F5344CB8AC3E}">
        <p14:creationId xmlns:p14="http://schemas.microsoft.com/office/powerpoint/2010/main" val="4158182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Multiple Data Sources</a:t>
            </a:r>
          </a:p>
        </p:txBody>
      </p:sp>
      <p:sp>
        <p:nvSpPr>
          <p:cNvPr id="4" name="Content Placeholder 3"/>
          <p:cNvSpPr>
            <a:spLocks noGrp="1"/>
          </p:cNvSpPr>
          <p:nvPr>
            <p:ph idx="1"/>
          </p:nvPr>
        </p:nvSpPr>
        <p:spPr>
          <a:xfrm>
            <a:off x="457200" y="1447800"/>
            <a:ext cx="8229600" cy="5029200"/>
          </a:xfrm>
        </p:spPr>
        <p:txBody>
          <a:bodyPr/>
          <a:lstStyle/>
          <a:p>
            <a:r>
              <a:rPr lang="en-US" sz="2200" b="1" dirty="0"/>
              <a:t>Main Data File: NIBRS</a:t>
            </a:r>
          </a:p>
          <a:p>
            <a:pPr marL="398462" lvl="2" indent="0">
              <a:buNone/>
            </a:pPr>
            <a:r>
              <a:rPr lang="en-US" sz="2000" dirty="0"/>
              <a:t>Montana, South Dakota and North Dakota are 100% reporters to NIBRS (no coverage error).</a:t>
            </a:r>
            <a:endParaRPr lang="en-US" b="1" dirty="0"/>
          </a:p>
          <a:p>
            <a:endParaRPr lang="en-US" sz="800" b="1" dirty="0"/>
          </a:p>
          <a:p>
            <a:r>
              <a:rPr lang="en-US" sz="2200" b="1" dirty="0"/>
              <a:t>Auxiliary Data</a:t>
            </a:r>
          </a:p>
          <a:p>
            <a:pPr lvl="1"/>
            <a:r>
              <a:rPr lang="en-US" sz="2000" b="1" dirty="0"/>
              <a:t>UCR’s SRS Data: </a:t>
            </a:r>
            <a:r>
              <a:rPr lang="en-US" sz="2000" dirty="0"/>
              <a:t>monthly crime counts by violent and property victimizations</a:t>
            </a:r>
          </a:p>
          <a:p>
            <a:pPr lvl="1"/>
            <a:r>
              <a:rPr lang="en-US" sz="2000" b="1" dirty="0"/>
              <a:t>UCR’s LEOKA</a:t>
            </a:r>
            <a:r>
              <a:rPr lang="en-US" sz="2000" dirty="0"/>
              <a:t> (Law Enforcement Officers Killed and Assaulted): characteristics of each agency (e.g. number of officers)</a:t>
            </a:r>
          </a:p>
          <a:p>
            <a:pPr lvl="1"/>
            <a:r>
              <a:rPr lang="en-US" sz="2000" b="1" dirty="0"/>
              <a:t>BJS’s LEAIC </a:t>
            </a:r>
            <a:r>
              <a:rPr lang="en-US" sz="2000" dirty="0"/>
              <a:t>(LEA Identifiers Crosswalk) file: agency type </a:t>
            </a:r>
          </a:p>
          <a:p>
            <a:pPr lvl="1"/>
            <a:r>
              <a:rPr lang="en-US" sz="2000" b="1" dirty="0"/>
              <a:t>Annual Population Estimates from the US Census: </a:t>
            </a:r>
            <a:r>
              <a:rPr lang="en-US" sz="2000" dirty="0"/>
              <a:t>these estimates are available for all counties in the </a:t>
            </a:r>
            <a:r>
              <a:rPr lang="en-US" sz="2000" dirty="0" err="1"/>
              <a:t>Bakken</a:t>
            </a:r>
            <a:r>
              <a:rPr lang="en-US" sz="2000" dirty="0"/>
              <a:t> region in the period of interest and are disaggregated by sex and age groups</a:t>
            </a:r>
          </a:p>
          <a:p>
            <a:pPr lvl="1"/>
            <a:endParaRPr lang="en-US" sz="2000" dirty="0"/>
          </a:p>
        </p:txBody>
      </p:sp>
      <p:sp>
        <p:nvSpPr>
          <p:cNvPr id="2" name="Slide Number Placeholder 1"/>
          <p:cNvSpPr>
            <a:spLocks noGrp="1"/>
          </p:cNvSpPr>
          <p:nvPr>
            <p:ph type="sldNum" sz="quarter" idx="10"/>
          </p:nvPr>
        </p:nvSpPr>
        <p:spPr/>
        <p:txBody>
          <a:bodyPr/>
          <a:lstStyle/>
          <a:p>
            <a:fld id="{D4325D4D-289E-48C1-B277-2BEB492A7D19}" type="slidenum">
              <a:rPr lang="en-US" smtClean="0"/>
              <a:pPr/>
              <a:t>13</a:t>
            </a:fld>
            <a:endParaRPr lang="en-US" dirty="0"/>
          </a:p>
        </p:txBody>
      </p:sp>
      <p:sp>
        <p:nvSpPr>
          <p:cNvPr id="5" name="Footer Placeholder 4">
            <a:extLst>
              <a:ext uri="{FF2B5EF4-FFF2-40B4-BE49-F238E27FC236}">
                <a16:creationId xmlns:a16="http://schemas.microsoft.com/office/drawing/2014/main" id="{F3F0AFAC-BF42-40AC-926C-970C366617A0}"/>
              </a:ext>
            </a:extLst>
          </p:cNvPr>
          <p:cNvSpPr>
            <a:spLocks noGrp="1"/>
          </p:cNvSpPr>
          <p:nvPr>
            <p:ph type="ftr" sz="quarter" idx="11"/>
          </p:nvPr>
        </p:nvSpPr>
        <p:spPr/>
        <p:txBody>
          <a:bodyPr/>
          <a:lstStyle/>
          <a:p>
            <a:r>
              <a:rPr lang="en-US"/>
              <a:t>BigSurv18</a:t>
            </a:r>
            <a:endParaRPr lang="en-US" dirty="0"/>
          </a:p>
        </p:txBody>
      </p:sp>
    </p:spTree>
    <p:extLst>
      <p:ext uri="{BB962C8B-B14F-4D97-AF65-F5344CB8AC3E}">
        <p14:creationId xmlns:p14="http://schemas.microsoft.com/office/powerpoint/2010/main" val="544238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Decomposition of Data Missingness</a:t>
            </a:r>
          </a:p>
        </p:txBody>
      </p:sp>
      <p:sp>
        <p:nvSpPr>
          <p:cNvPr id="3" name="Content Placeholder 2"/>
          <p:cNvSpPr>
            <a:spLocks noGrp="1"/>
          </p:cNvSpPr>
          <p:nvPr>
            <p:ph idx="1"/>
          </p:nvPr>
        </p:nvSpPr>
        <p:spPr/>
        <p:txBody>
          <a:bodyPr/>
          <a:lstStyle/>
          <a:p>
            <a:r>
              <a:rPr lang="en-US" sz="2400" dirty="0"/>
              <a:t>NIBRS data is missing in a hierarchical structure</a:t>
            </a:r>
          </a:p>
          <a:p>
            <a:pPr lvl="1"/>
            <a:r>
              <a:rPr lang="en-US" sz="2000" b="1" dirty="0">
                <a:solidFill>
                  <a:srgbClr val="0070C0"/>
                </a:solidFill>
              </a:rPr>
              <a:t>Item nonresponse </a:t>
            </a:r>
            <a:r>
              <a:rPr lang="en-US" sz="2000" dirty="0"/>
              <a:t>at victim/incident level (e.g. weapon, injury, victim and offender relationship)</a:t>
            </a:r>
          </a:p>
          <a:p>
            <a:pPr marL="222250" lvl="1" indent="0">
              <a:buNone/>
            </a:pPr>
            <a:endParaRPr lang="en-US" sz="800" dirty="0"/>
          </a:p>
          <a:p>
            <a:pPr lvl="1"/>
            <a:r>
              <a:rPr lang="en-US" sz="2000" b="1" dirty="0">
                <a:solidFill>
                  <a:srgbClr val="0070C0"/>
                </a:solidFill>
              </a:rPr>
              <a:t>Unit nonresponse </a:t>
            </a:r>
            <a:r>
              <a:rPr lang="en-US" sz="2000" dirty="0"/>
              <a:t>at agency level</a:t>
            </a:r>
          </a:p>
          <a:p>
            <a:pPr lvl="2">
              <a:buFont typeface="Wingdings" panose="05000000000000000000" pitchFamily="2" charset="2"/>
              <a:buChar char="q"/>
            </a:pPr>
            <a:r>
              <a:rPr lang="en-US" sz="1800" dirty="0"/>
              <a:t>some agencies do not report to NIBRS in the entire year</a:t>
            </a:r>
          </a:p>
          <a:p>
            <a:pPr lvl="2">
              <a:buFont typeface="Wingdings" panose="05000000000000000000" pitchFamily="2" charset="2"/>
              <a:buChar char="q"/>
            </a:pPr>
            <a:r>
              <a:rPr lang="en-US" sz="1800" dirty="0"/>
              <a:t>some agencies report to NIBRS in a partial year (i.e. </a:t>
            </a:r>
            <a:r>
              <a:rPr lang="en-US" sz="1800" b="1" dirty="0">
                <a:solidFill>
                  <a:srgbClr val="0070C0"/>
                </a:solidFill>
              </a:rPr>
              <a:t>Partial Reporters</a:t>
            </a:r>
            <a:r>
              <a:rPr lang="en-US" sz="1800" dirty="0"/>
              <a:t>)</a:t>
            </a:r>
          </a:p>
          <a:p>
            <a:pPr lvl="1"/>
            <a:endParaRPr lang="en-US" dirty="0"/>
          </a:p>
        </p:txBody>
      </p:sp>
      <p:sp>
        <p:nvSpPr>
          <p:cNvPr id="4" name="Slide Number Placeholder 3"/>
          <p:cNvSpPr>
            <a:spLocks noGrp="1"/>
          </p:cNvSpPr>
          <p:nvPr>
            <p:ph type="sldNum" sz="quarter" idx="10"/>
          </p:nvPr>
        </p:nvSpPr>
        <p:spPr/>
        <p:txBody>
          <a:bodyPr/>
          <a:lstStyle/>
          <a:p>
            <a:fld id="{D4325D4D-289E-48C1-B277-2BEB492A7D19}" type="slidenum">
              <a:rPr lang="en-US" smtClean="0"/>
              <a:pPr/>
              <a:t>14</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4113585529"/>
              </p:ext>
            </p:extLst>
          </p:nvPr>
        </p:nvGraphicFramePr>
        <p:xfrm>
          <a:off x="838200" y="3962400"/>
          <a:ext cx="7006073" cy="1854200"/>
        </p:xfrm>
        <a:graphic>
          <a:graphicData uri="http://schemas.openxmlformats.org/drawingml/2006/table">
            <a:tbl>
              <a:tblPr firstRow="1" bandRow="1">
                <a:tableStyleId>{7DF18680-E054-41AD-8BC1-D1AEF772440D}</a:tableStyleId>
              </a:tblPr>
              <a:tblGrid>
                <a:gridCol w="838200">
                  <a:extLst>
                    <a:ext uri="{9D8B030D-6E8A-4147-A177-3AD203B41FA5}">
                      <a16:colId xmlns:a16="http://schemas.microsoft.com/office/drawing/2014/main" val="20000"/>
                    </a:ext>
                  </a:extLst>
                </a:gridCol>
                <a:gridCol w="493908">
                  <a:extLst>
                    <a:ext uri="{9D8B030D-6E8A-4147-A177-3AD203B41FA5}">
                      <a16:colId xmlns:a16="http://schemas.microsoft.com/office/drawing/2014/main" val="20001"/>
                    </a:ext>
                  </a:extLst>
                </a:gridCol>
                <a:gridCol w="515815">
                  <a:extLst>
                    <a:ext uri="{9D8B030D-6E8A-4147-A177-3AD203B41FA5}">
                      <a16:colId xmlns:a16="http://schemas.microsoft.com/office/drawing/2014/main" val="20002"/>
                    </a:ext>
                  </a:extLst>
                </a:gridCol>
                <a:gridCol w="515815">
                  <a:extLst>
                    <a:ext uri="{9D8B030D-6E8A-4147-A177-3AD203B41FA5}">
                      <a16:colId xmlns:a16="http://schemas.microsoft.com/office/drawing/2014/main" val="20003"/>
                    </a:ext>
                  </a:extLst>
                </a:gridCol>
                <a:gridCol w="515815">
                  <a:extLst>
                    <a:ext uri="{9D8B030D-6E8A-4147-A177-3AD203B41FA5}">
                      <a16:colId xmlns:a16="http://schemas.microsoft.com/office/drawing/2014/main" val="20004"/>
                    </a:ext>
                  </a:extLst>
                </a:gridCol>
                <a:gridCol w="515815">
                  <a:extLst>
                    <a:ext uri="{9D8B030D-6E8A-4147-A177-3AD203B41FA5}">
                      <a16:colId xmlns:a16="http://schemas.microsoft.com/office/drawing/2014/main" val="20005"/>
                    </a:ext>
                  </a:extLst>
                </a:gridCol>
                <a:gridCol w="515815">
                  <a:extLst>
                    <a:ext uri="{9D8B030D-6E8A-4147-A177-3AD203B41FA5}">
                      <a16:colId xmlns:a16="http://schemas.microsoft.com/office/drawing/2014/main" val="20006"/>
                    </a:ext>
                  </a:extLst>
                </a:gridCol>
                <a:gridCol w="515815">
                  <a:extLst>
                    <a:ext uri="{9D8B030D-6E8A-4147-A177-3AD203B41FA5}">
                      <a16:colId xmlns:a16="http://schemas.microsoft.com/office/drawing/2014/main" val="20007"/>
                    </a:ext>
                  </a:extLst>
                </a:gridCol>
                <a:gridCol w="515815">
                  <a:extLst>
                    <a:ext uri="{9D8B030D-6E8A-4147-A177-3AD203B41FA5}">
                      <a16:colId xmlns:a16="http://schemas.microsoft.com/office/drawing/2014/main" val="20008"/>
                    </a:ext>
                  </a:extLst>
                </a:gridCol>
                <a:gridCol w="515815">
                  <a:extLst>
                    <a:ext uri="{9D8B030D-6E8A-4147-A177-3AD203B41FA5}">
                      <a16:colId xmlns:a16="http://schemas.microsoft.com/office/drawing/2014/main" val="20009"/>
                    </a:ext>
                  </a:extLst>
                </a:gridCol>
                <a:gridCol w="515815">
                  <a:extLst>
                    <a:ext uri="{9D8B030D-6E8A-4147-A177-3AD203B41FA5}">
                      <a16:colId xmlns:a16="http://schemas.microsoft.com/office/drawing/2014/main" val="20010"/>
                    </a:ext>
                  </a:extLst>
                </a:gridCol>
                <a:gridCol w="515815">
                  <a:extLst>
                    <a:ext uri="{9D8B030D-6E8A-4147-A177-3AD203B41FA5}">
                      <a16:colId xmlns:a16="http://schemas.microsoft.com/office/drawing/2014/main" val="20011"/>
                    </a:ext>
                  </a:extLst>
                </a:gridCol>
                <a:gridCol w="515815">
                  <a:extLst>
                    <a:ext uri="{9D8B030D-6E8A-4147-A177-3AD203B41FA5}">
                      <a16:colId xmlns:a16="http://schemas.microsoft.com/office/drawing/2014/main" val="20012"/>
                    </a:ext>
                  </a:extLst>
                </a:gridCol>
              </a:tblGrid>
              <a:tr h="370840">
                <a:tc>
                  <a:txBody>
                    <a:bodyPr/>
                    <a:lstStyle/>
                    <a:p>
                      <a:endParaRPr lang="en-US" sz="1200" dirty="0"/>
                    </a:p>
                  </a:txBody>
                  <a:tcPr/>
                </a:tc>
                <a:tc>
                  <a:txBody>
                    <a:bodyPr/>
                    <a:lstStyle/>
                    <a:p>
                      <a:r>
                        <a:rPr lang="en-US" sz="1200" dirty="0"/>
                        <a:t>Jan</a:t>
                      </a:r>
                    </a:p>
                  </a:txBody>
                  <a:tcPr/>
                </a:tc>
                <a:tc>
                  <a:txBody>
                    <a:bodyPr/>
                    <a:lstStyle/>
                    <a:p>
                      <a:r>
                        <a:rPr lang="en-US" sz="1200" dirty="0"/>
                        <a:t>Feb</a:t>
                      </a:r>
                    </a:p>
                  </a:txBody>
                  <a:tcPr/>
                </a:tc>
                <a:tc>
                  <a:txBody>
                    <a:bodyPr/>
                    <a:lstStyle/>
                    <a:p>
                      <a:r>
                        <a:rPr lang="en-US" sz="1200" dirty="0"/>
                        <a:t>Mar</a:t>
                      </a:r>
                    </a:p>
                  </a:txBody>
                  <a:tcPr/>
                </a:tc>
                <a:tc>
                  <a:txBody>
                    <a:bodyPr/>
                    <a:lstStyle/>
                    <a:p>
                      <a:r>
                        <a:rPr lang="en-US" sz="1200" dirty="0"/>
                        <a:t>Apr</a:t>
                      </a:r>
                    </a:p>
                  </a:txBody>
                  <a:tcPr/>
                </a:tc>
                <a:tc>
                  <a:txBody>
                    <a:bodyPr/>
                    <a:lstStyle/>
                    <a:p>
                      <a:r>
                        <a:rPr lang="en-US" sz="1200" dirty="0"/>
                        <a:t>May</a:t>
                      </a:r>
                    </a:p>
                  </a:txBody>
                  <a:tcPr/>
                </a:tc>
                <a:tc>
                  <a:txBody>
                    <a:bodyPr/>
                    <a:lstStyle/>
                    <a:p>
                      <a:r>
                        <a:rPr lang="en-US" sz="1200" dirty="0"/>
                        <a:t>Jun</a:t>
                      </a:r>
                    </a:p>
                  </a:txBody>
                  <a:tcPr/>
                </a:tc>
                <a:tc>
                  <a:txBody>
                    <a:bodyPr/>
                    <a:lstStyle/>
                    <a:p>
                      <a:r>
                        <a:rPr lang="en-US" sz="1200" dirty="0"/>
                        <a:t>Jul</a:t>
                      </a:r>
                    </a:p>
                  </a:txBody>
                  <a:tcPr/>
                </a:tc>
                <a:tc>
                  <a:txBody>
                    <a:bodyPr/>
                    <a:lstStyle/>
                    <a:p>
                      <a:r>
                        <a:rPr lang="en-US" sz="1200" dirty="0"/>
                        <a:t>Aug</a:t>
                      </a:r>
                    </a:p>
                  </a:txBody>
                  <a:tcPr/>
                </a:tc>
                <a:tc>
                  <a:txBody>
                    <a:bodyPr/>
                    <a:lstStyle/>
                    <a:p>
                      <a:r>
                        <a:rPr lang="en-US" sz="1200" dirty="0"/>
                        <a:t>Sep</a:t>
                      </a:r>
                    </a:p>
                  </a:txBody>
                  <a:tcPr/>
                </a:tc>
                <a:tc>
                  <a:txBody>
                    <a:bodyPr/>
                    <a:lstStyle/>
                    <a:p>
                      <a:r>
                        <a:rPr lang="en-US" sz="1200" dirty="0"/>
                        <a:t>Oct</a:t>
                      </a:r>
                    </a:p>
                  </a:txBody>
                  <a:tcPr/>
                </a:tc>
                <a:tc>
                  <a:txBody>
                    <a:bodyPr/>
                    <a:lstStyle/>
                    <a:p>
                      <a:r>
                        <a:rPr lang="en-US" sz="1200" dirty="0"/>
                        <a:t>Nov</a:t>
                      </a:r>
                    </a:p>
                  </a:txBody>
                  <a:tcPr/>
                </a:tc>
                <a:tc>
                  <a:txBody>
                    <a:bodyPr/>
                    <a:lstStyle/>
                    <a:p>
                      <a:r>
                        <a:rPr lang="en-US" sz="1200" dirty="0"/>
                        <a:t>Dec</a:t>
                      </a:r>
                    </a:p>
                  </a:txBody>
                  <a:tcPr/>
                </a:tc>
                <a:extLst>
                  <a:ext uri="{0D108BD9-81ED-4DB2-BD59-A6C34878D82A}">
                    <a16:rowId xmlns:a16="http://schemas.microsoft.com/office/drawing/2014/main" val="10000"/>
                  </a:ext>
                </a:extLst>
              </a:tr>
              <a:tr h="370840">
                <a:tc>
                  <a:txBody>
                    <a:bodyPr/>
                    <a:lstStyle/>
                    <a:p>
                      <a:r>
                        <a:rPr lang="en-US" sz="1200" dirty="0"/>
                        <a:t>Agency1</a:t>
                      </a:r>
                    </a:p>
                  </a:txBody>
                  <a:tcPr/>
                </a:tc>
                <a:tc>
                  <a:txBody>
                    <a:bodyPr/>
                    <a:lstStyle/>
                    <a:p>
                      <a:r>
                        <a:rPr lang="en-US" sz="1200" dirty="0"/>
                        <a:t>√</a:t>
                      </a: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t>
                      </a: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t>
                      </a: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t>
                      </a: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t>
                      </a:r>
                    </a:p>
                  </a:txBody>
                  <a:tcPr>
                    <a:solidFill>
                      <a:srgbClr val="FFC000"/>
                    </a:solidFill>
                  </a:tcPr>
                </a:tc>
                <a:tc>
                  <a:txBody>
                    <a:bodyPr/>
                    <a:lstStyle/>
                    <a:p>
                      <a:r>
                        <a:rPr lang="en-US" sz="1200" dirty="0"/>
                        <a:t>√</a:t>
                      </a:r>
                    </a:p>
                  </a:txBody>
                  <a:tcPr>
                    <a:solidFill>
                      <a:srgbClr val="FFC000"/>
                    </a:solidFill>
                  </a:tcPr>
                </a:tc>
                <a:tc>
                  <a:txBody>
                    <a:bodyPr/>
                    <a:lstStyle/>
                    <a:p>
                      <a:r>
                        <a:rPr lang="en-US" sz="1200" dirty="0"/>
                        <a:t>√</a:t>
                      </a:r>
                    </a:p>
                  </a:txBody>
                  <a:tcPr>
                    <a:solidFill>
                      <a:srgbClr val="FFC000"/>
                    </a:solidFill>
                  </a:tcPr>
                </a:tc>
                <a:tc>
                  <a:txBody>
                    <a:bodyPr/>
                    <a:lstStyle/>
                    <a:p>
                      <a:r>
                        <a:rPr lang="en-US" sz="1200" dirty="0"/>
                        <a:t>√</a:t>
                      </a:r>
                    </a:p>
                  </a:txBody>
                  <a:tcPr>
                    <a:solidFill>
                      <a:srgbClr val="FFC000"/>
                    </a:solidFill>
                  </a:tcPr>
                </a:tc>
                <a:tc>
                  <a:txBody>
                    <a:bodyPr/>
                    <a:lstStyle/>
                    <a:p>
                      <a:r>
                        <a:rPr lang="en-US" sz="1200" dirty="0"/>
                        <a:t>√</a:t>
                      </a:r>
                    </a:p>
                  </a:txBody>
                  <a:tcPr>
                    <a:solidFill>
                      <a:srgbClr val="FFC000"/>
                    </a:solidFill>
                  </a:tcPr>
                </a:tc>
                <a:tc>
                  <a:txBody>
                    <a:bodyPr/>
                    <a:lstStyle/>
                    <a:p>
                      <a:r>
                        <a:rPr lang="en-US" sz="1200" dirty="0"/>
                        <a:t>√</a:t>
                      </a:r>
                    </a:p>
                  </a:txBody>
                  <a:tcPr>
                    <a:solidFill>
                      <a:srgbClr val="FFC000"/>
                    </a:solidFill>
                  </a:tcPr>
                </a:tc>
                <a:tc>
                  <a:txBody>
                    <a:bodyPr/>
                    <a:lstStyle/>
                    <a:p>
                      <a:r>
                        <a:rPr lang="en-US" sz="1200" dirty="0"/>
                        <a:t>√</a:t>
                      </a:r>
                    </a:p>
                  </a:txBody>
                  <a:tcPr>
                    <a:solidFill>
                      <a:srgbClr val="FFC000"/>
                    </a:solidFill>
                  </a:tcPr>
                </a:tc>
                <a:tc>
                  <a:txBody>
                    <a:bodyPr/>
                    <a:lstStyle/>
                    <a:p>
                      <a:r>
                        <a:rPr lang="en-US" sz="1200" dirty="0"/>
                        <a:t>√</a:t>
                      </a:r>
                    </a:p>
                  </a:txBody>
                  <a:tcPr>
                    <a:solidFill>
                      <a:srgbClr val="FFC000"/>
                    </a:solidFill>
                  </a:tcPr>
                </a:tc>
                <a:extLst>
                  <a:ext uri="{0D108BD9-81ED-4DB2-BD59-A6C34878D82A}">
                    <a16:rowId xmlns:a16="http://schemas.microsoft.com/office/drawing/2014/main" val="10001"/>
                  </a:ext>
                </a:extLst>
              </a:tr>
              <a:tr h="370840">
                <a:tc>
                  <a:txBody>
                    <a:bodyPr/>
                    <a:lstStyle/>
                    <a:p>
                      <a:r>
                        <a:rPr lang="en-US" sz="1200" dirty="0"/>
                        <a:t>Agency2</a:t>
                      </a:r>
                    </a:p>
                  </a:txBody>
                  <a:tcPr/>
                </a:tc>
                <a:tc>
                  <a:txBody>
                    <a:bodyPr/>
                    <a:lstStyle/>
                    <a:p>
                      <a:pPr marL="0" algn="l" defTabSz="914400" rtl="0" eaLnBrk="1" latinLnBrk="0" hangingPunct="1"/>
                      <a:r>
                        <a:rPr lang="en-US" sz="1200" kern="1200" dirty="0">
                          <a:solidFill>
                            <a:schemeClr val="dk1"/>
                          </a:solidFill>
                          <a:latin typeface="+mn-lt"/>
                          <a:ea typeface="+mn-ea"/>
                          <a:cs typeface="+mn-cs"/>
                        </a:rPr>
                        <a:t>√</a:t>
                      </a:r>
                    </a:p>
                  </a:txBody>
                  <a:tcPr>
                    <a:solidFill>
                      <a:srgbClr val="FFC000"/>
                    </a:solidFill>
                  </a:tcPr>
                </a:tc>
                <a:tc>
                  <a:txBody>
                    <a:bodyPr/>
                    <a:lstStyle/>
                    <a:p>
                      <a:pPr marL="0" algn="ctr" defTabSz="914400" rtl="0" eaLnBrk="1" latinLnBrk="0" hangingPunct="1"/>
                      <a:endParaRPr lang="en-US" sz="1200" kern="1200" dirty="0">
                        <a:solidFill>
                          <a:schemeClr val="dk1"/>
                        </a:solidFill>
                        <a:latin typeface="+mn-lt"/>
                        <a:ea typeface="+mn-ea"/>
                        <a:cs typeface="+mn-cs"/>
                      </a:endParaRPr>
                    </a:p>
                  </a:txBody>
                  <a:tcPr/>
                </a:tc>
                <a:tc>
                  <a:txBody>
                    <a:bodyPr/>
                    <a:lstStyle/>
                    <a:p>
                      <a:endParaRPr lang="en-US" sz="1200" dirty="0"/>
                    </a:p>
                  </a:txBody>
                  <a:tcPr/>
                </a:tc>
                <a:tc>
                  <a:txBody>
                    <a:bodyPr/>
                    <a:lstStyle/>
                    <a:p>
                      <a:r>
                        <a:rPr lang="en-US" sz="1200" dirty="0"/>
                        <a:t>√</a:t>
                      </a:r>
                    </a:p>
                  </a:txBody>
                  <a:tcPr>
                    <a:solidFill>
                      <a:srgbClr val="FFC000"/>
                    </a:solidFill>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r>
                        <a:rPr lang="en-US" sz="1200" dirty="0"/>
                        <a:t>√</a:t>
                      </a:r>
                    </a:p>
                  </a:txBody>
                  <a:tcPr>
                    <a:solidFill>
                      <a:srgbClr val="FFC000"/>
                    </a:solidFill>
                  </a:tcPr>
                </a:tc>
                <a:tc>
                  <a:txBody>
                    <a:bodyPr/>
                    <a:lstStyle/>
                    <a:p>
                      <a:r>
                        <a:rPr lang="en-US" sz="1200" dirty="0"/>
                        <a:t>√</a:t>
                      </a:r>
                    </a:p>
                  </a:txBody>
                  <a:tcPr>
                    <a:solidFill>
                      <a:srgbClr val="FFC000"/>
                    </a:solidFill>
                  </a:tcPr>
                </a:tc>
                <a:tc>
                  <a:txBody>
                    <a:bodyPr/>
                    <a:lstStyle/>
                    <a:p>
                      <a:r>
                        <a:rPr lang="en-US" sz="1200" dirty="0"/>
                        <a:t>√</a:t>
                      </a:r>
                    </a:p>
                  </a:txBody>
                  <a:tcPr>
                    <a:solidFill>
                      <a:srgbClr val="FFC000"/>
                    </a:solidFill>
                  </a:tcPr>
                </a:tc>
                <a:tc>
                  <a:txBody>
                    <a:bodyPr/>
                    <a:lstStyle/>
                    <a:p>
                      <a:r>
                        <a:rPr lang="en-US" sz="1200" dirty="0"/>
                        <a:t>√</a:t>
                      </a:r>
                    </a:p>
                  </a:txBody>
                  <a:tcPr>
                    <a:solidFill>
                      <a:srgbClr val="FFC000"/>
                    </a:solidFill>
                  </a:tcPr>
                </a:tc>
                <a:extLst>
                  <a:ext uri="{0D108BD9-81ED-4DB2-BD59-A6C34878D82A}">
                    <a16:rowId xmlns:a16="http://schemas.microsoft.com/office/drawing/2014/main" val="10002"/>
                  </a:ext>
                </a:extLst>
              </a:tr>
              <a:tr h="370840">
                <a:tc>
                  <a:txBody>
                    <a:bodyPr/>
                    <a:lstStyle/>
                    <a:p>
                      <a:r>
                        <a:rPr lang="en-US" sz="1200" dirty="0"/>
                        <a:t>Agency3</a:t>
                      </a:r>
                    </a:p>
                  </a:txBody>
                  <a:tcPr/>
                </a:tc>
                <a:tc>
                  <a:txBody>
                    <a:bodyPr/>
                    <a:lstStyle/>
                    <a:p>
                      <a:r>
                        <a:rPr lang="en-US" sz="1200" dirty="0"/>
                        <a:t>√</a:t>
                      </a:r>
                      <a:endParaRPr lang="en-US" sz="1200" b="1" dirty="0"/>
                    </a:p>
                  </a:txBody>
                  <a:tcPr>
                    <a:solidFill>
                      <a:srgbClr val="FFC000"/>
                    </a:solidFill>
                  </a:tcPr>
                </a:tc>
                <a:tc>
                  <a:txBody>
                    <a:bodyPr/>
                    <a:lstStyle/>
                    <a:p>
                      <a:r>
                        <a:rPr lang="en-US" sz="1200" dirty="0"/>
                        <a:t>√</a:t>
                      </a:r>
                    </a:p>
                  </a:txBody>
                  <a:tcPr>
                    <a:solidFill>
                      <a:srgbClr val="FFC000"/>
                    </a:solidFill>
                  </a:tcPr>
                </a:tc>
                <a:tc>
                  <a:txBody>
                    <a:bodyPr/>
                    <a:lstStyle/>
                    <a:p>
                      <a:r>
                        <a:rPr lang="en-US" sz="1200" dirty="0"/>
                        <a:t>√</a:t>
                      </a:r>
                    </a:p>
                  </a:txBody>
                  <a:tcPr>
                    <a:solidFill>
                      <a:srgbClr val="FFC000"/>
                    </a:solidFill>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0003"/>
                  </a:ext>
                </a:extLst>
              </a:tr>
              <a:tr h="370840">
                <a:tc>
                  <a:txBody>
                    <a:bodyPr/>
                    <a:lstStyle/>
                    <a:p>
                      <a:r>
                        <a:rPr lang="en-US" sz="1200" dirty="0"/>
                        <a:t>Agency4</a:t>
                      </a:r>
                    </a:p>
                  </a:txBody>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solidFill>
                      <a:schemeClr val="accent5">
                        <a:lumMod val="20000"/>
                        <a:lumOff val="80000"/>
                      </a:schemeClr>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solidFill>
                      <a:schemeClr val="accent5">
                        <a:lumMod val="20000"/>
                        <a:lumOff val="80000"/>
                      </a:schemeClr>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solidFill>
                      <a:schemeClr val="accent5">
                        <a:lumMod val="20000"/>
                        <a:lumOff val="80000"/>
                      </a:schemeClr>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solidFill>
                      <a:schemeClr val="accent5">
                        <a:lumMod val="20000"/>
                        <a:lumOff val="80000"/>
                      </a:schemeClr>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solidFill>
                      <a:schemeClr val="accent5">
                        <a:lumMod val="20000"/>
                        <a:lumOff val="80000"/>
                      </a:schemeClr>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solidFill>
                      <a:schemeClr val="accent5">
                        <a:lumMod val="20000"/>
                        <a:lumOff val="80000"/>
                      </a:schemeClr>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solidFill>
                      <a:schemeClr val="accent5">
                        <a:lumMod val="20000"/>
                        <a:lumOff val="80000"/>
                      </a:schemeClr>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solidFill>
                      <a:schemeClr val="accent5">
                        <a:lumMod val="20000"/>
                        <a:lumOff val="80000"/>
                      </a:schemeClr>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solidFill>
                      <a:schemeClr val="accent5">
                        <a:lumMod val="20000"/>
                        <a:lumOff val="80000"/>
                      </a:schemeClr>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solidFill>
                      <a:schemeClr val="accent5">
                        <a:lumMod val="20000"/>
                        <a:lumOff val="80000"/>
                      </a:schemeClr>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solidFill>
                      <a:schemeClr val="accent5">
                        <a:lumMod val="20000"/>
                        <a:lumOff val="80000"/>
                      </a:schemeClr>
                    </a:solidFill>
                  </a:tcPr>
                </a:tc>
                <a:tc>
                  <a:txBody>
                    <a:bodyPr/>
                    <a:lstStyle/>
                    <a:p>
                      <a:endParaRPr lang="en-US" sz="1200" dirty="0"/>
                    </a:p>
                  </a:txBody>
                  <a:tcPr>
                    <a:solidFill>
                      <a:schemeClr val="accent5">
                        <a:lumMod val="20000"/>
                        <a:lumOff val="80000"/>
                      </a:schemeClr>
                    </a:solidFill>
                  </a:tcPr>
                </a:tc>
                <a:extLst>
                  <a:ext uri="{0D108BD9-81ED-4DB2-BD59-A6C34878D82A}">
                    <a16:rowId xmlns:a16="http://schemas.microsoft.com/office/drawing/2014/main" val="10004"/>
                  </a:ext>
                </a:extLst>
              </a:tr>
            </a:tbl>
          </a:graphicData>
        </a:graphic>
      </p:graphicFrame>
      <p:sp>
        <p:nvSpPr>
          <p:cNvPr id="5" name="Footer Placeholder 4">
            <a:extLst>
              <a:ext uri="{FF2B5EF4-FFF2-40B4-BE49-F238E27FC236}">
                <a16:creationId xmlns:a16="http://schemas.microsoft.com/office/drawing/2014/main" id="{80EA365F-741F-4563-9334-F6F3E6D3B8AA}"/>
              </a:ext>
            </a:extLst>
          </p:cNvPr>
          <p:cNvSpPr>
            <a:spLocks noGrp="1"/>
          </p:cNvSpPr>
          <p:nvPr>
            <p:ph type="ftr" sz="quarter" idx="11"/>
          </p:nvPr>
        </p:nvSpPr>
        <p:spPr/>
        <p:txBody>
          <a:bodyPr/>
          <a:lstStyle/>
          <a:p>
            <a:r>
              <a:rPr lang="en-US"/>
              <a:t>BigSurv18</a:t>
            </a:r>
            <a:endParaRPr lang="en-US" dirty="0"/>
          </a:p>
        </p:txBody>
      </p:sp>
    </p:spTree>
    <p:extLst>
      <p:ext uri="{BB962C8B-B14F-4D97-AF65-F5344CB8AC3E}">
        <p14:creationId xmlns:p14="http://schemas.microsoft.com/office/powerpoint/2010/main" val="66736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Hot Deck Imputation for Hierarchical Data</a:t>
            </a:r>
          </a:p>
        </p:txBody>
      </p:sp>
      <p:sp>
        <p:nvSpPr>
          <p:cNvPr id="3" name="Content Placeholder 2"/>
          <p:cNvSpPr>
            <a:spLocks noGrp="1"/>
          </p:cNvSpPr>
          <p:nvPr>
            <p:ph idx="1"/>
          </p:nvPr>
        </p:nvSpPr>
        <p:spPr>
          <a:xfrm>
            <a:off x="381000" y="1371600"/>
            <a:ext cx="8229600" cy="4525963"/>
          </a:xfrm>
        </p:spPr>
        <p:txBody>
          <a:bodyPr/>
          <a:lstStyle/>
          <a:p>
            <a:pPr lvl="1"/>
            <a:endParaRPr lang="en-US" dirty="0"/>
          </a:p>
          <a:p>
            <a:pPr marL="0" indent="0">
              <a:buNone/>
            </a:pPr>
            <a:r>
              <a:rPr lang="en-US" b="1" dirty="0">
                <a:solidFill>
                  <a:srgbClr val="003F82"/>
                </a:solidFill>
              </a:rPr>
              <a:t>First Step: Imputation at Victim Level</a:t>
            </a:r>
          </a:p>
          <a:p>
            <a:pPr marL="398462" lvl="2" indent="0">
              <a:buNone/>
            </a:pPr>
            <a:r>
              <a:rPr lang="en-US" sz="1800" dirty="0">
                <a:solidFill>
                  <a:srgbClr val="003F82"/>
                </a:solidFill>
              </a:rPr>
              <a:t>item </a:t>
            </a:r>
            <a:r>
              <a:rPr lang="en-US" sz="1800" dirty="0" err="1">
                <a:solidFill>
                  <a:srgbClr val="003F82"/>
                </a:solidFill>
              </a:rPr>
              <a:t>missingness</a:t>
            </a:r>
            <a:r>
              <a:rPr lang="en-US" sz="1800" dirty="0">
                <a:solidFill>
                  <a:srgbClr val="003F82"/>
                </a:solidFill>
              </a:rPr>
              <a:t> in three variables: a) presence of weapon, b) injury sustained, and c) victim-offender relationship</a:t>
            </a:r>
          </a:p>
          <a:p>
            <a:pPr lvl="1"/>
            <a:r>
              <a:rPr lang="en-US" dirty="0"/>
              <a:t>Identify useful matching variables among the NIBRS data and other auxiliary data via a series of statistical analyses</a:t>
            </a:r>
          </a:p>
          <a:p>
            <a:pPr lvl="1"/>
            <a:r>
              <a:rPr lang="en-US" dirty="0"/>
              <a:t>hot deck imputation using the matching variables </a:t>
            </a:r>
          </a:p>
          <a:p>
            <a:pPr marL="222250" lvl="1" indent="0">
              <a:buNone/>
            </a:pPr>
            <a:endParaRPr lang="en-US" dirty="0">
              <a:solidFill>
                <a:srgbClr val="003F82"/>
              </a:solidFill>
            </a:endParaRPr>
          </a:p>
          <a:p>
            <a:pPr marL="0" indent="0">
              <a:buNone/>
            </a:pPr>
            <a:r>
              <a:rPr lang="en-US" b="1" dirty="0">
                <a:solidFill>
                  <a:srgbClr val="003F82"/>
                </a:solidFill>
              </a:rPr>
              <a:t>Second Step: Imputation at Monthly-agency Level</a:t>
            </a:r>
          </a:p>
          <a:p>
            <a:pPr marL="398462" lvl="2" indent="0">
              <a:buNone/>
            </a:pPr>
            <a:r>
              <a:rPr lang="en-US" sz="1800" dirty="0">
                <a:solidFill>
                  <a:srgbClr val="003F82"/>
                </a:solidFill>
              </a:rPr>
              <a:t>Unit </a:t>
            </a:r>
            <a:r>
              <a:rPr lang="en-US" sz="1800" dirty="0" err="1">
                <a:solidFill>
                  <a:srgbClr val="003F82"/>
                </a:solidFill>
              </a:rPr>
              <a:t>missingness</a:t>
            </a:r>
            <a:r>
              <a:rPr lang="en-US" sz="1800" dirty="0">
                <a:solidFill>
                  <a:srgbClr val="003F82"/>
                </a:solidFill>
              </a:rPr>
              <a:t> due to nonresponse at the agency level</a:t>
            </a:r>
          </a:p>
          <a:p>
            <a:pPr lvl="1"/>
            <a:r>
              <a:rPr lang="en-US" dirty="0"/>
              <a:t>hot deck imputation using matching variables to identify donor pool for each missing agency</a:t>
            </a:r>
          </a:p>
          <a:p>
            <a:pPr lvl="1"/>
            <a:r>
              <a:rPr lang="en-US" dirty="0"/>
              <a:t>the entire record of the selected donor is used to impute the missing agency</a:t>
            </a:r>
          </a:p>
        </p:txBody>
      </p:sp>
      <p:sp>
        <p:nvSpPr>
          <p:cNvPr id="4" name="Slide Number Placeholder 3"/>
          <p:cNvSpPr>
            <a:spLocks noGrp="1"/>
          </p:cNvSpPr>
          <p:nvPr>
            <p:ph type="sldNum" sz="quarter" idx="10"/>
          </p:nvPr>
        </p:nvSpPr>
        <p:spPr/>
        <p:txBody>
          <a:bodyPr/>
          <a:lstStyle/>
          <a:p>
            <a:fld id="{D4325D4D-289E-48C1-B277-2BEB492A7D19}" type="slidenum">
              <a:rPr lang="en-US" smtClean="0"/>
              <a:pPr/>
              <a:t>15</a:t>
            </a:fld>
            <a:endParaRPr lang="en-US" dirty="0"/>
          </a:p>
        </p:txBody>
      </p:sp>
      <p:sp>
        <p:nvSpPr>
          <p:cNvPr id="5" name="Footer Placeholder 4">
            <a:extLst>
              <a:ext uri="{FF2B5EF4-FFF2-40B4-BE49-F238E27FC236}">
                <a16:creationId xmlns:a16="http://schemas.microsoft.com/office/drawing/2014/main" id="{85E7EEFA-A88B-4D2B-BE4A-31B260DCAF66}"/>
              </a:ext>
            </a:extLst>
          </p:cNvPr>
          <p:cNvSpPr>
            <a:spLocks noGrp="1"/>
          </p:cNvSpPr>
          <p:nvPr>
            <p:ph type="ftr" sz="quarter" idx="11"/>
          </p:nvPr>
        </p:nvSpPr>
        <p:spPr/>
        <p:txBody>
          <a:bodyPr/>
          <a:lstStyle/>
          <a:p>
            <a:r>
              <a:rPr lang="en-US"/>
              <a:t>BigSurv18</a:t>
            </a:r>
            <a:endParaRPr lang="en-US" dirty="0"/>
          </a:p>
        </p:txBody>
      </p:sp>
    </p:spTree>
    <p:extLst>
      <p:ext uri="{BB962C8B-B14F-4D97-AF65-F5344CB8AC3E}">
        <p14:creationId xmlns:p14="http://schemas.microsoft.com/office/powerpoint/2010/main" val="1779194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Imputation Procedure for Data with a Hierarchical Structure</a:t>
            </a:r>
          </a:p>
        </p:txBody>
      </p:sp>
      <p:sp>
        <p:nvSpPr>
          <p:cNvPr id="4" name="Slide Number Placeholder 3"/>
          <p:cNvSpPr>
            <a:spLocks noGrp="1"/>
          </p:cNvSpPr>
          <p:nvPr>
            <p:ph type="sldNum" sz="quarter" idx="10"/>
          </p:nvPr>
        </p:nvSpPr>
        <p:spPr/>
        <p:txBody>
          <a:bodyPr/>
          <a:lstStyle/>
          <a:p>
            <a:fld id="{D4325D4D-289E-48C1-B277-2BEB492A7D19}" type="slidenum">
              <a:rPr lang="en-US" smtClean="0"/>
              <a:pPr/>
              <a:t>16</a:t>
            </a:fld>
            <a:endParaRPr lang="en-US" dirty="0"/>
          </a:p>
        </p:txBody>
      </p:sp>
      <p:graphicFrame>
        <p:nvGraphicFramePr>
          <p:cNvPr id="5" name="Diagram 4"/>
          <p:cNvGraphicFramePr/>
          <p:nvPr>
            <p:extLst>
              <p:ext uri="{D42A27DB-BD31-4B8C-83A1-F6EECF244321}">
                <p14:modId xmlns:p14="http://schemas.microsoft.com/office/powerpoint/2010/main" val="1772707092"/>
              </p:ext>
            </p:extLst>
          </p:nvPr>
        </p:nvGraphicFramePr>
        <p:xfrm>
          <a:off x="685800" y="1397000"/>
          <a:ext cx="7772400" cy="477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Group 8"/>
          <p:cNvGrpSpPr/>
          <p:nvPr/>
        </p:nvGrpSpPr>
        <p:grpSpPr>
          <a:xfrm>
            <a:off x="3753035" y="4267200"/>
            <a:ext cx="1276165" cy="838200"/>
            <a:chOff x="3810000" y="4648200"/>
            <a:chExt cx="1447800" cy="914400"/>
          </a:xfrm>
        </p:grpSpPr>
        <p:sp>
          <p:nvSpPr>
            <p:cNvPr id="6" name="Oval 5"/>
            <p:cNvSpPr/>
            <p:nvPr/>
          </p:nvSpPr>
          <p:spPr bwMode="auto">
            <a:xfrm>
              <a:off x="4114800" y="4648200"/>
              <a:ext cx="1143000" cy="914400"/>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ヒラギノ角ゴ Pro W3" pitchFamily="1" charset="-128"/>
              </a:endParaRPr>
            </a:p>
          </p:txBody>
        </p:sp>
        <p:cxnSp>
          <p:nvCxnSpPr>
            <p:cNvPr id="3" name="Straight Arrow Connector 2"/>
            <p:cNvCxnSpPr/>
            <p:nvPr/>
          </p:nvCxnSpPr>
          <p:spPr bwMode="auto">
            <a:xfrm>
              <a:off x="3810000" y="5105400"/>
              <a:ext cx="304800" cy="0"/>
            </a:xfrm>
            <a:prstGeom prst="straightConnector1">
              <a:avLst/>
            </a:prstGeom>
            <a:ln>
              <a:headEnd type="none" w="med" len="med"/>
              <a:tailEnd type="triangle"/>
            </a:ln>
          </p:spPr>
          <p:style>
            <a:lnRef idx="2">
              <a:schemeClr val="accent2"/>
            </a:lnRef>
            <a:fillRef idx="0">
              <a:schemeClr val="accent2"/>
            </a:fillRef>
            <a:effectRef idx="1">
              <a:schemeClr val="accent2"/>
            </a:effectRef>
            <a:fontRef idx="minor">
              <a:schemeClr val="tx1"/>
            </a:fontRef>
          </p:style>
        </p:cxnSp>
      </p:grpSp>
      <p:grpSp>
        <p:nvGrpSpPr>
          <p:cNvPr id="14" name="Group 13"/>
          <p:cNvGrpSpPr/>
          <p:nvPr/>
        </p:nvGrpSpPr>
        <p:grpSpPr>
          <a:xfrm>
            <a:off x="5200835" y="3185535"/>
            <a:ext cx="3276600" cy="685800"/>
            <a:chOff x="5105400" y="3048000"/>
            <a:chExt cx="3276600" cy="685800"/>
          </a:xfrm>
        </p:grpSpPr>
        <p:sp>
          <p:nvSpPr>
            <p:cNvPr id="7" name="Oval 6"/>
            <p:cNvSpPr/>
            <p:nvPr/>
          </p:nvSpPr>
          <p:spPr bwMode="auto">
            <a:xfrm>
              <a:off x="7162800" y="3048000"/>
              <a:ext cx="1219200" cy="685800"/>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ヒラギノ角ゴ Pro W3" pitchFamily="1" charset="-128"/>
              </a:endParaRPr>
            </a:p>
          </p:txBody>
        </p:sp>
        <p:cxnSp>
          <p:nvCxnSpPr>
            <p:cNvPr id="11" name="Straight Arrow Connector 10"/>
            <p:cNvCxnSpPr>
              <a:endCxn id="7" idx="2"/>
            </p:cNvCxnSpPr>
            <p:nvPr/>
          </p:nvCxnSpPr>
          <p:spPr bwMode="auto">
            <a:xfrm flipV="1">
              <a:off x="5105400" y="3390900"/>
              <a:ext cx="2057400" cy="38100"/>
            </a:xfrm>
            <a:prstGeom prst="straightConnector1">
              <a:avLst/>
            </a:prstGeom>
            <a:ln>
              <a:headEnd type="none" w="med" len="med"/>
              <a:tailEnd type="triangle"/>
            </a:ln>
          </p:spPr>
          <p:style>
            <a:lnRef idx="2">
              <a:schemeClr val="accent2"/>
            </a:lnRef>
            <a:fillRef idx="0">
              <a:schemeClr val="accent2"/>
            </a:fillRef>
            <a:effectRef idx="1">
              <a:schemeClr val="accent2"/>
            </a:effectRef>
            <a:fontRef idx="minor">
              <a:schemeClr val="tx1"/>
            </a:fontRef>
          </p:style>
        </p:cxnSp>
      </p:grpSp>
      <p:sp>
        <p:nvSpPr>
          <p:cNvPr id="2" name="Footer Placeholder 1">
            <a:extLst>
              <a:ext uri="{FF2B5EF4-FFF2-40B4-BE49-F238E27FC236}">
                <a16:creationId xmlns:a16="http://schemas.microsoft.com/office/drawing/2014/main" id="{5207D3F0-BB05-4898-9F81-4F83FF267DF7}"/>
              </a:ext>
            </a:extLst>
          </p:cNvPr>
          <p:cNvSpPr>
            <a:spLocks noGrp="1"/>
          </p:cNvSpPr>
          <p:nvPr>
            <p:ph type="ftr" sz="quarter" idx="11"/>
          </p:nvPr>
        </p:nvSpPr>
        <p:spPr/>
        <p:txBody>
          <a:bodyPr/>
          <a:lstStyle/>
          <a:p>
            <a:r>
              <a:rPr lang="en-US"/>
              <a:t>BigSurv18</a:t>
            </a:r>
            <a:endParaRPr lang="en-US" dirty="0"/>
          </a:p>
        </p:txBody>
      </p:sp>
    </p:spTree>
    <p:extLst>
      <p:ext uri="{BB962C8B-B14F-4D97-AF65-F5344CB8AC3E}">
        <p14:creationId xmlns:p14="http://schemas.microsoft.com/office/powerpoint/2010/main" val="321438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Imputation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9773" y="1219200"/>
                <a:ext cx="8229600" cy="4525963"/>
              </a:xfrm>
            </p:spPr>
            <p:txBody>
              <a:bodyPr/>
              <a:lstStyle/>
              <a:p>
                <a:r>
                  <a:rPr lang="en-US" sz="1800" dirty="0"/>
                  <a:t>For each imputed variable, we impute it 5 times at victim level (</a:t>
                </a:r>
                <a:r>
                  <a:rPr lang="en-US" sz="1800" i="1" dirty="0"/>
                  <a:t>j</a:t>
                </a:r>
                <a:r>
                  <a:rPr lang="en-US" sz="1800" dirty="0"/>
                  <a:t>) and 5 times at monthly-agency level (</a:t>
                </a:r>
                <a:r>
                  <a:rPr lang="en-US" sz="1800" i="1" dirty="0"/>
                  <a:t>i</a:t>
                </a:r>
                <a:r>
                  <a:rPr lang="en-US" sz="1800" dirty="0"/>
                  <a:t>), which makes 25 imputed datasets at total. The mean of the estimates (e.g. total crime counts) derived from the 25 imputed datasets is used as the final estimate</a:t>
                </a:r>
              </a:p>
              <a:p>
                <a:pPr marL="176212" lvl="1" indent="0">
                  <a:buNone/>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𝜃</m:t>
                          </m:r>
                        </m:e>
                      </m:acc>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25</m:t>
                          </m:r>
                        </m:den>
                      </m:f>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5</m:t>
                          </m:r>
                        </m:sup>
                        <m:e>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𝑗</m:t>
                              </m:r>
                              <m:r>
                                <a:rPr lang="en-US" b="0" i="1" smtClean="0">
                                  <a:latin typeface="Cambria Math" panose="02040503050406030204" pitchFamily="18" charset="0"/>
                                </a:rPr>
                                <m:t>=1</m:t>
                              </m:r>
                            </m:sub>
                            <m:sup>
                              <m:r>
                                <a:rPr lang="en-US" b="0" i="1" smtClean="0">
                                  <a:latin typeface="Cambria Math" panose="02040503050406030204" pitchFamily="18" charset="0"/>
                                </a:rPr>
                                <m:t>5</m:t>
                              </m:r>
                            </m:sup>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𝜃</m:t>
                                      </m:r>
                                    </m:e>
                                  </m:acc>
                                </m:e>
                                <m:sub>
                                  <m:r>
                                    <a:rPr lang="en-US" i="1">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sub>
                              </m:sSub>
                            </m:e>
                          </m:nary>
                        </m:e>
                      </m:nary>
                    </m:oMath>
                  </m:oMathPara>
                </a14:m>
                <a:endParaRPr lang="en-US" dirty="0"/>
              </a:p>
              <a:p>
                <a:r>
                  <a:rPr lang="en-US" sz="1800" b="1" dirty="0"/>
                  <a:t>Variance Estimation</a:t>
                </a:r>
              </a:p>
              <a:p>
                <a:pPr marL="398462" lvl="2" indent="0">
                  <a:buNone/>
                </a:pPr>
                <a:r>
                  <a:rPr lang="en-US" dirty="0"/>
                  <a:t>Total Variance Estimator </a:t>
                </a:r>
                <a:r>
                  <a:rPr lang="en-US" dirty="0">
                    <a:solidFill>
                      <a:srgbClr val="BF311A"/>
                    </a:solidFill>
                  </a:rPr>
                  <a:t>(Var</a:t>
                </a:r>
                <a:r>
                  <a:rPr lang="en-US" baseline="-25000" dirty="0">
                    <a:solidFill>
                      <a:srgbClr val="BF311A"/>
                    </a:solidFill>
                  </a:rPr>
                  <a:t>25, </a:t>
                </a:r>
                <a:r>
                  <a:rPr lang="en-US" dirty="0">
                    <a:solidFill>
                      <a:srgbClr val="BF311A"/>
                    </a:solidFill>
                  </a:rPr>
                  <a:t>CV</a:t>
                </a:r>
                <a:r>
                  <a:rPr lang="en-US" baseline="-25000" dirty="0">
                    <a:solidFill>
                      <a:srgbClr val="BF311A"/>
                    </a:solidFill>
                  </a:rPr>
                  <a:t>25</a:t>
                </a:r>
                <a:r>
                  <a:rPr lang="en-US" dirty="0">
                    <a:solidFill>
                      <a:srgbClr val="BF311A"/>
                    </a:solidFill>
                  </a:rPr>
                  <a:t>) </a:t>
                </a:r>
                <a:r>
                  <a:rPr lang="en-US" dirty="0"/>
                  <a:t>for 25 imputed dataset</a:t>
                </a:r>
              </a:p>
              <a:p>
                <a:pPr marL="398462" lvl="2"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𝑈</m:t>
                          </m:r>
                        </m:e>
                      </m:acc>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25</m:t>
                              </m:r>
                            </m:den>
                          </m:f>
                        </m:e>
                      </m:d>
                      <m:r>
                        <a:rPr lang="en-US" b="0" i="1" smtClean="0">
                          <a:latin typeface="Cambria Math" panose="02040503050406030204" pitchFamily="18" charset="0"/>
                        </a:rPr>
                        <m:t>𝐵</m:t>
                      </m:r>
                    </m:oMath>
                  </m:oMathPara>
                </a14:m>
                <a:endParaRPr lang="en-US" dirty="0"/>
              </a:p>
              <a:p>
                <a:pPr marL="398462" lvl="2" indent="0">
                  <a:buNone/>
                </a:pPr>
                <a:r>
                  <a:rPr lang="en-US" dirty="0"/>
                  <a:t>where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𝑈</m:t>
                        </m:r>
                      </m:e>
                    </m:acc>
                  </m:oMath>
                </a14:m>
                <a:r>
                  <a:rPr lang="en-US" dirty="0"/>
                  <a:t> is the average of the 25 imputed variances (</a:t>
                </a:r>
                <a:r>
                  <a:rPr lang="en-US" dirty="0">
                    <a:solidFill>
                      <a:srgbClr val="BF311A"/>
                    </a:solidFill>
                  </a:rPr>
                  <a:t>“</a:t>
                </a:r>
                <a:r>
                  <a:rPr lang="en-US" b="1" dirty="0">
                    <a:solidFill>
                      <a:srgbClr val="BF311A"/>
                    </a:solidFill>
                  </a:rPr>
                  <a:t>within imputation</a:t>
                </a:r>
                <a:r>
                  <a:rPr lang="en-US" dirty="0">
                    <a:solidFill>
                      <a:srgbClr val="BF311A"/>
                    </a:solidFill>
                  </a:rPr>
                  <a:t>” </a:t>
                </a:r>
                <a:r>
                  <a:rPr lang="en-US" dirty="0"/>
                  <a:t>component) and </a:t>
                </a:r>
                <a14:m>
                  <m:oMath xmlns:m="http://schemas.openxmlformats.org/officeDocument/2006/math">
                    <m:r>
                      <a:rPr lang="en-US" b="0" i="1" smtClean="0">
                        <a:latin typeface="Cambria Math" panose="02040503050406030204" pitchFamily="18" charset="0"/>
                      </a:rPr>
                      <m:t>𝐵</m:t>
                    </m:r>
                    <m:r>
                      <a:rPr lang="pt-BR" i="1" smtClean="0">
                        <a:latin typeface="Cambria Math" panose="02040503050406030204" pitchFamily="18" charset="0"/>
                      </a:rPr>
                      <m:t>=</m:t>
                    </m:r>
                    <m:sSup>
                      <m:sSupPr>
                        <m:ctrlPr>
                          <a:rPr lang="pt-BR" i="1" smtClean="0">
                            <a:latin typeface="Cambria Math" panose="02040503050406030204" pitchFamily="18" charset="0"/>
                          </a:rPr>
                        </m:ctrlPr>
                      </m:sSupPr>
                      <m:e>
                        <m:r>
                          <a:rPr lang="en-US" i="1">
                            <a:latin typeface="Cambria Math" panose="02040503050406030204" pitchFamily="18" charset="0"/>
                          </a:rPr>
                          <m:t>(25−1)</m:t>
                        </m:r>
                      </m:e>
                      <m:sup>
                        <m:r>
                          <a:rPr lang="en-US" b="0" i="1" smtClean="0">
                            <a:latin typeface="Cambria Math" panose="02040503050406030204" pitchFamily="18" charset="0"/>
                          </a:rPr>
                          <m:t>−1</m:t>
                        </m:r>
                      </m:sup>
                    </m:sSup>
                    <m:nary>
                      <m:naryPr>
                        <m:chr m:val="∑"/>
                        <m:ctrlPr>
                          <a:rPr lang="pt-BR"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5</m:t>
                        </m:r>
                      </m:sup>
                      <m:e>
                        <m:sSup>
                          <m:sSupPr>
                            <m:ctrlPr>
                              <a:rPr lang="pt-BR" i="1" smtClean="0">
                                <a:latin typeface="Cambria Math" panose="02040503050406030204" pitchFamily="18" charset="0"/>
                              </a:rPr>
                            </m:ctrlPr>
                          </m:sSupPr>
                          <m:e>
                            <m:nary>
                              <m:naryPr>
                                <m:chr m:val="∑"/>
                                <m:limLoc m:val="subSup"/>
                                <m:ctrlPr>
                                  <a:rPr lang="pt-BR" i="1" smtClean="0">
                                    <a:latin typeface="Cambria Math" panose="02040503050406030204" pitchFamily="18" charset="0"/>
                                  </a:rPr>
                                </m:ctrlPr>
                              </m:naryPr>
                              <m:sub>
                                <m:r>
                                  <m:rPr>
                                    <m:brk m:alnAt="25"/>
                                  </m:rPr>
                                  <a:rPr lang="en-US" b="0" i="1" smtClean="0">
                                    <a:latin typeface="Cambria Math" panose="02040503050406030204" pitchFamily="18" charset="0"/>
                                  </a:rPr>
                                  <m:t>𝑗</m:t>
                                </m:r>
                                <m:r>
                                  <a:rPr lang="en-US" b="0" i="1" smtClean="0">
                                    <a:latin typeface="Cambria Math" panose="02040503050406030204" pitchFamily="18" charset="0"/>
                                  </a:rPr>
                                  <m:t>=1</m:t>
                                </m:r>
                              </m:sub>
                              <m:sup>
                                <m:r>
                                  <a:rPr lang="en-US" b="0" i="1" smtClean="0">
                                    <a:latin typeface="Cambria Math" panose="02040503050406030204" pitchFamily="18" charset="0"/>
                                  </a:rPr>
                                  <m:t>5</m:t>
                                </m:r>
                              </m:sup>
                              <m:e>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𝜃</m:t>
                                        </m:r>
                                      </m:e>
                                    </m:acc>
                                  </m:e>
                                  <m:sub>
                                    <m:r>
                                      <a:rPr lang="en-US" i="1">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sub>
                                </m:sSub>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𝜃</m:t>
                                    </m:r>
                                  </m:e>
                                </m:acc>
                                <m:r>
                                  <a:rPr lang="en-US" i="1">
                                    <a:latin typeface="Cambria Math" panose="02040503050406030204" pitchFamily="18" charset="0"/>
                                  </a:rPr>
                                  <m:t>)</m:t>
                                </m:r>
                              </m:e>
                            </m:nary>
                          </m:e>
                          <m:sup>
                            <m:r>
                              <a:rPr lang="en-US" b="0" i="1" smtClean="0">
                                <a:latin typeface="Cambria Math" panose="02040503050406030204" pitchFamily="18" charset="0"/>
                              </a:rPr>
                              <m:t>2</m:t>
                            </m:r>
                          </m:sup>
                        </m:sSup>
                      </m:e>
                    </m:nary>
                  </m:oMath>
                </a14:m>
                <a:r>
                  <a:rPr lang="en-US" dirty="0"/>
                  <a:t> (</a:t>
                </a:r>
                <a:r>
                  <a:rPr lang="en-US" b="1" dirty="0">
                    <a:solidFill>
                      <a:srgbClr val="BF311A"/>
                    </a:solidFill>
                  </a:rPr>
                  <a:t>“across imputation” </a:t>
                </a:r>
                <a:r>
                  <a:rPr lang="en-US" dirty="0"/>
                  <a:t>component).</a:t>
                </a:r>
              </a:p>
              <a:p>
                <a:pPr marL="398462" lvl="2" indent="0">
                  <a:buNone/>
                </a:pPr>
                <a:endParaRPr lang="en-US" sz="800" dirty="0"/>
              </a:p>
              <a:p>
                <a:pPr marL="398462" lvl="2" indent="0">
                  <a:buNone/>
                </a:pPr>
                <a:r>
                  <a:rPr lang="en-US" dirty="0"/>
                  <a:t>From design-based perspective,</a:t>
                </a:r>
                <a:r>
                  <a:rPr lang="en-US" b="1" dirty="0">
                    <a:solidFill>
                      <a:srgbClr val="BF311A"/>
                    </a:solidFill>
                  </a:rPr>
                  <a:t> the imputed variance within each imputed dataset is equal to 0, </a:t>
                </a:r>
                <a:r>
                  <a:rPr lang="en-US" dirty="0"/>
                  <a:t>because the dataset we are dealing with (NIBRS data) is from </a:t>
                </a:r>
                <a:r>
                  <a:rPr lang="en-US" dirty="0">
                    <a:solidFill>
                      <a:srgbClr val="0070C0"/>
                    </a:solidFill>
                  </a:rPr>
                  <a:t>administrative records </a:t>
                </a:r>
                <a:r>
                  <a:rPr lang="en-US" dirty="0"/>
                  <a:t>(not a probability sample of the finite population). </a:t>
                </a:r>
              </a:p>
              <a:p>
                <a:pPr marL="398462" lvl="2" indent="0">
                  <a:buNone/>
                </a:pPr>
                <a:r>
                  <a:rPr lang="en-US" dirty="0"/>
                  <a:t>Therefore,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𝑈</m:t>
                        </m:r>
                      </m:e>
                    </m:acc>
                    <m:r>
                      <a:rPr lang="en-US" i="1">
                        <a:latin typeface="Cambria Math" panose="02040503050406030204" pitchFamily="18" charset="0"/>
                      </a:rPr>
                      <m:t>=0.</m:t>
                    </m:r>
                  </m:oMath>
                </a14:m>
                <a:endParaRPr lang="en-US" dirty="0"/>
              </a:p>
              <a:p>
                <a:pPr marL="0" indent="0">
                  <a:buNone/>
                </a:pPr>
                <a:r>
                  <a:rPr lang="en-US" sz="2200"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9773" y="1219200"/>
                <a:ext cx="8229600" cy="4525963"/>
              </a:xfrm>
              <a:blipFill rotWithShape="0">
                <a:blip r:embed="rId2"/>
                <a:stretch>
                  <a:fillRect l="-148" t="-674" r="-963" b="-18059"/>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fld id="{D4325D4D-289E-48C1-B277-2BEB492A7D19}" type="slidenum">
              <a:rPr lang="en-US" smtClean="0"/>
              <a:pPr/>
              <a:t>17</a:t>
            </a:fld>
            <a:endParaRPr lang="en-US" dirty="0"/>
          </a:p>
        </p:txBody>
      </p:sp>
      <p:sp>
        <p:nvSpPr>
          <p:cNvPr id="5" name="Footer Placeholder 4">
            <a:extLst>
              <a:ext uri="{FF2B5EF4-FFF2-40B4-BE49-F238E27FC236}">
                <a16:creationId xmlns:a16="http://schemas.microsoft.com/office/drawing/2014/main" id="{A1CFA41F-7EE9-457C-B1DC-F4039E3512E1}"/>
              </a:ext>
            </a:extLst>
          </p:cNvPr>
          <p:cNvSpPr>
            <a:spLocks noGrp="1"/>
          </p:cNvSpPr>
          <p:nvPr>
            <p:ph type="ftr" sz="quarter" idx="11"/>
          </p:nvPr>
        </p:nvSpPr>
        <p:spPr/>
        <p:txBody>
          <a:bodyPr/>
          <a:lstStyle/>
          <a:p>
            <a:r>
              <a:rPr lang="en-US"/>
              <a:t>BigSurv18</a:t>
            </a:r>
            <a:endParaRPr lang="en-US" dirty="0"/>
          </a:p>
        </p:txBody>
      </p:sp>
    </p:spTree>
    <p:extLst>
      <p:ext uri="{BB962C8B-B14F-4D97-AF65-F5344CB8AC3E}">
        <p14:creationId xmlns:p14="http://schemas.microsoft.com/office/powerpoint/2010/main" val="447995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4325D4D-289E-48C1-B277-2BEB492A7D19}" type="slidenum">
              <a:rPr lang="en-US" smtClean="0"/>
              <a:pPr/>
              <a:t>18</a:t>
            </a:fld>
            <a:endParaRPr lang="en-US" dirty="0"/>
          </a:p>
        </p:txBody>
      </p:sp>
      <p:graphicFrame>
        <p:nvGraphicFramePr>
          <p:cNvPr id="7" name="Content Placeholder 6">
            <a:extLst>
              <a:ext uri="{FF2B5EF4-FFF2-40B4-BE49-F238E27FC236}">
                <a16:creationId xmlns:a16="http://schemas.microsoft.com/office/drawing/2014/main" id="{77024BFF-62A4-4F7F-AA42-8E372AB8D081}"/>
              </a:ext>
            </a:extLst>
          </p:cNvPr>
          <p:cNvGraphicFramePr>
            <a:graphicFrameLocks noGrp="1"/>
          </p:cNvGraphicFramePr>
          <p:nvPr>
            <p:ph idx="4294967295"/>
            <p:extLst>
              <p:ext uri="{D42A27DB-BD31-4B8C-83A1-F6EECF244321}">
                <p14:modId xmlns:p14="http://schemas.microsoft.com/office/powerpoint/2010/main" val="752429369"/>
              </p:ext>
            </p:extLst>
          </p:nvPr>
        </p:nvGraphicFramePr>
        <p:xfrm>
          <a:off x="381000" y="937418"/>
          <a:ext cx="3962400" cy="508238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idx="4294967295"/>
          </p:nvPr>
        </p:nvSpPr>
        <p:spPr>
          <a:xfrm>
            <a:off x="0" y="0"/>
            <a:ext cx="9144000" cy="612775"/>
          </a:xfrm>
        </p:spPr>
        <p:txBody>
          <a:bodyPr/>
          <a:lstStyle/>
          <a:p>
            <a:r>
              <a:rPr lang="en-US" dirty="0"/>
              <a:t>Presence of Weapons in Violent Crime Victimizations</a:t>
            </a:r>
          </a:p>
        </p:txBody>
      </p:sp>
      <p:sp>
        <p:nvSpPr>
          <p:cNvPr id="3" name="Footer Placeholder 2">
            <a:extLst>
              <a:ext uri="{FF2B5EF4-FFF2-40B4-BE49-F238E27FC236}">
                <a16:creationId xmlns:a16="http://schemas.microsoft.com/office/drawing/2014/main" id="{F0318679-AEAE-45E7-AC9B-3FD07EB415BF}"/>
              </a:ext>
            </a:extLst>
          </p:cNvPr>
          <p:cNvSpPr>
            <a:spLocks noGrp="1"/>
          </p:cNvSpPr>
          <p:nvPr>
            <p:ph type="ftr" sz="quarter" idx="11"/>
          </p:nvPr>
        </p:nvSpPr>
        <p:spPr/>
        <p:txBody>
          <a:bodyPr/>
          <a:lstStyle/>
          <a:p>
            <a:r>
              <a:rPr lang="en-US"/>
              <a:t>BigSurv18</a:t>
            </a:r>
            <a:endParaRPr lang="en-US" dirty="0"/>
          </a:p>
        </p:txBody>
      </p:sp>
      <p:graphicFrame>
        <p:nvGraphicFramePr>
          <p:cNvPr id="6" name="Chart 5">
            <a:extLst>
              <a:ext uri="{FF2B5EF4-FFF2-40B4-BE49-F238E27FC236}">
                <a16:creationId xmlns:a16="http://schemas.microsoft.com/office/drawing/2014/main" id="{0B6511A3-60A2-4939-AB17-E8982E85718A}"/>
              </a:ext>
            </a:extLst>
          </p:cNvPr>
          <p:cNvGraphicFramePr>
            <a:graphicFrameLocks/>
          </p:cNvGraphicFramePr>
          <p:nvPr>
            <p:extLst>
              <p:ext uri="{D42A27DB-BD31-4B8C-83A1-F6EECF244321}">
                <p14:modId xmlns:p14="http://schemas.microsoft.com/office/powerpoint/2010/main" val="998860780"/>
              </p:ext>
            </p:extLst>
          </p:nvPr>
        </p:nvGraphicFramePr>
        <p:xfrm>
          <a:off x="4547586" y="833020"/>
          <a:ext cx="4215414" cy="51867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91631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84F56AF-9E0A-4845-A215-20613BF1D64C}"/>
              </a:ext>
            </a:extLst>
          </p:cNvPr>
          <p:cNvSpPr>
            <a:spLocks noGrp="1"/>
          </p:cNvSpPr>
          <p:nvPr>
            <p:ph type="title"/>
          </p:nvPr>
        </p:nvSpPr>
        <p:spPr/>
        <p:txBody>
          <a:bodyPr/>
          <a:lstStyle/>
          <a:p>
            <a:r>
              <a:rPr lang="en-US" dirty="0"/>
              <a:t>Summary</a:t>
            </a:r>
          </a:p>
        </p:txBody>
      </p:sp>
      <p:sp>
        <p:nvSpPr>
          <p:cNvPr id="9" name="Content Placeholder 8">
            <a:extLst>
              <a:ext uri="{FF2B5EF4-FFF2-40B4-BE49-F238E27FC236}">
                <a16:creationId xmlns:a16="http://schemas.microsoft.com/office/drawing/2014/main" id="{C6781AD1-3C9E-4AA2-BD04-4BFFC0753C1F}"/>
              </a:ext>
            </a:extLst>
          </p:cNvPr>
          <p:cNvSpPr>
            <a:spLocks noGrp="1"/>
          </p:cNvSpPr>
          <p:nvPr>
            <p:ph idx="1"/>
          </p:nvPr>
        </p:nvSpPr>
        <p:spPr/>
        <p:txBody>
          <a:bodyPr/>
          <a:lstStyle/>
          <a:p>
            <a:r>
              <a:rPr lang="en-US" dirty="0"/>
              <a:t>The NIBRS data has the great potential to change the landscape of crime research in the US. It becomes a pressing need to address the data quality issues of the NIBRS data before using it for statistical purposes.  </a:t>
            </a:r>
          </a:p>
          <a:p>
            <a:pPr marL="0" indent="0">
              <a:buNone/>
            </a:pPr>
            <a:endParaRPr lang="en-US" b="1" dirty="0"/>
          </a:p>
          <a:p>
            <a:r>
              <a:rPr lang="en-US" dirty="0"/>
              <a:t>Techniques from survey research are widely incorporated in multiple aspects of this project to address data quality issues in this data, including sampling, weighting, imputation techniques.</a:t>
            </a:r>
          </a:p>
          <a:p>
            <a:pPr marL="0" indent="0">
              <a:buNone/>
            </a:pPr>
            <a:endParaRPr lang="en-US" dirty="0"/>
          </a:p>
          <a:p>
            <a:r>
              <a:rPr lang="en-US" dirty="0"/>
              <a:t>The Bakken study is a small step taken to address missing data problem in NIBRS. With more information provide by FBI and BJS, we will revise the current imputation strategy and will compare the performance of different imputation methods on addressing missing data problem in this hierarchical data.</a:t>
            </a:r>
            <a:endParaRPr lang="en-US" b="1" dirty="0"/>
          </a:p>
          <a:p>
            <a:endParaRPr lang="en-US" dirty="0"/>
          </a:p>
        </p:txBody>
      </p:sp>
      <p:sp>
        <p:nvSpPr>
          <p:cNvPr id="2" name="Slide Number Placeholder 1">
            <a:extLst>
              <a:ext uri="{FF2B5EF4-FFF2-40B4-BE49-F238E27FC236}">
                <a16:creationId xmlns:a16="http://schemas.microsoft.com/office/drawing/2014/main" id="{D2E8B4CD-692B-4AB2-ACB9-C97BE7F5A948}"/>
              </a:ext>
            </a:extLst>
          </p:cNvPr>
          <p:cNvSpPr>
            <a:spLocks noGrp="1"/>
          </p:cNvSpPr>
          <p:nvPr>
            <p:ph type="sldNum" sz="quarter" idx="10"/>
          </p:nvPr>
        </p:nvSpPr>
        <p:spPr/>
        <p:txBody>
          <a:bodyPr/>
          <a:lstStyle/>
          <a:p>
            <a:fld id="{D4325D4D-289E-48C1-B277-2BEB492A7D19}" type="slidenum">
              <a:rPr lang="en-US" smtClean="0"/>
              <a:pPr/>
              <a:t>19</a:t>
            </a:fld>
            <a:endParaRPr lang="en-US" dirty="0"/>
          </a:p>
        </p:txBody>
      </p:sp>
      <p:sp>
        <p:nvSpPr>
          <p:cNvPr id="3" name="Footer Placeholder 2">
            <a:extLst>
              <a:ext uri="{FF2B5EF4-FFF2-40B4-BE49-F238E27FC236}">
                <a16:creationId xmlns:a16="http://schemas.microsoft.com/office/drawing/2014/main" id="{74F9292A-B69C-4889-84E3-CAC2832672D9}"/>
              </a:ext>
            </a:extLst>
          </p:cNvPr>
          <p:cNvSpPr>
            <a:spLocks noGrp="1"/>
          </p:cNvSpPr>
          <p:nvPr>
            <p:ph type="ftr" sz="quarter" idx="11"/>
          </p:nvPr>
        </p:nvSpPr>
        <p:spPr/>
        <p:txBody>
          <a:bodyPr/>
          <a:lstStyle/>
          <a:p>
            <a:r>
              <a:rPr lang="en-US"/>
              <a:t>BigSurv18</a:t>
            </a:r>
            <a:endParaRPr lang="en-US" dirty="0"/>
          </a:p>
        </p:txBody>
      </p:sp>
    </p:spTree>
    <p:extLst>
      <p:ext uri="{BB962C8B-B14F-4D97-AF65-F5344CB8AC3E}">
        <p14:creationId xmlns:p14="http://schemas.microsoft.com/office/powerpoint/2010/main" val="3759359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a:t>
            </a:r>
          </a:p>
        </p:txBody>
      </p:sp>
      <p:sp>
        <p:nvSpPr>
          <p:cNvPr id="3" name="Content Placeholder 2"/>
          <p:cNvSpPr>
            <a:spLocks noGrp="1"/>
          </p:cNvSpPr>
          <p:nvPr>
            <p:ph idx="1"/>
          </p:nvPr>
        </p:nvSpPr>
        <p:spPr/>
        <p:txBody>
          <a:bodyPr/>
          <a:lstStyle/>
          <a:p>
            <a:pPr marL="0" indent="0">
              <a:buNone/>
            </a:pPr>
            <a:r>
              <a:rPr lang="en-CA" sz="2800" dirty="0"/>
              <a:t>The authors would like to thank Bureau of Justice Statistics (BJS) for sponsoring this research. However, we would like to note that the views expressed in this paper are those of the authors only and do not reflect the views or position of BJS or the Department of Justice.</a:t>
            </a:r>
            <a:endParaRPr lang="en-US" sz="2800" dirty="0"/>
          </a:p>
          <a:p>
            <a:endParaRPr lang="en-US" dirty="0"/>
          </a:p>
        </p:txBody>
      </p:sp>
      <p:sp>
        <p:nvSpPr>
          <p:cNvPr id="4" name="Slide Number Placeholder 2"/>
          <p:cNvSpPr>
            <a:spLocks noGrp="1"/>
          </p:cNvSpPr>
          <p:nvPr>
            <p:ph type="sldNum" sz="quarter" idx="10"/>
          </p:nvPr>
        </p:nvSpPr>
        <p:spPr/>
        <p:txBody>
          <a:bodyPr/>
          <a:lstStyle/>
          <a:p>
            <a:r>
              <a:rPr lang="en-US" dirty="0"/>
              <a:t>2</a:t>
            </a:r>
          </a:p>
        </p:txBody>
      </p:sp>
      <p:sp>
        <p:nvSpPr>
          <p:cNvPr id="5" name="Footer Placeholder 4">
            <a:extLst>
              <a:ext uri="{FF2B5EF4-FFF2-40B4-BE49-F238E27FC236}">
                <a16:creationId xmlns:a16="http://schemas.microsoft.com/office/drawing/2014/main" id="{4326556A-E242-4059-AA35-66949DD4BB8A}"/>
              </a:ext>
            </a:extLst>
          </p:cNvPr>
          <p:cNvSpPr>
            <a:spLocks noGrp="1"/>
          </p:cNvSpPr>
          <p:nvPr>
            <p:ph type="ftr" sz="quarter" idx="11"/>
          </p:nvPr>
        </p:nvSpPr>
        <p:spPr/>
        <p:txBody>
          <a:bodyPr/>
          <a:lstStyle/>
          <a:p>
            <a:r>
              <a:rPr lang="en-US"/>
              <a:t>BigSurv18</a:t>
            </a:r>
            <a:endParaRPr lang="en-US" dirty="0"/>
          </a:p>
        </p:txBody>
      </p:sp>
    </p:spTree>
    <p:extLst>
      <p:ext uri="{BB962C8B-B14F-4D97-AF65-F5344CB8AC3E}">
        <p14:creationId xmlns:p14="http://schemas.microsoft.com/office/powerpoint/2010/main" val="2971462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64CA837-2AE7-401C-A4E7-63985B9F0676}"/>
              </a:ext>
            </a:extLst>
          </p:cNvPr>
          <p:cNvSpPr>
            <a:spLocks noGrp="1"/>
          </p:cNvSpPr>
          <p:nvPr>
            <p:ph type="title"/>
          </p:nvPr>
        </p:nvSpPr>
        <p:spPr/>
        <p:txBody>
          <a:bodyPr/>
          <a:lstStyle/>
          <a:p>
            <a:r>
              <a:rPr lang="en-US" dirty="0"/>
              <a:t>Discussions</a:t>
            </a:r>
          </a:p>
        </p:txBody>
      </p:sp>
      <p:sp>
        <p:nvSpPr>
          <p:cNvPr id="7" name="Content Placeholder 6">
            <a:extLst>
              <a:ext uri="{FF2B5EF4-FFF2-40B4-BE49-F238E27FC236}">
                <a16:creationId xmlns:a16="http://schemas.microsoft.com/office/drawing/2014/main" id="{09A24009-649F-4713-BFB1-37AA632C711F}"/>
              </a:ext>
            </a:extLst>
          </p:cNvPr>
          <p:cNvSpPr>
            <a:spLocks noGrp="1"/>
          </p:cNvSpPr>
          <p:nvPr>
            <p:ph idx="1"/>
          </p:nvPr>
        </p:nvSpPr>
        <p:spPr>
          <a:xfrm>
            <a:off x="437965" y="762000"/>
            <a:ext cx="8229600" cy="4983163"/>
          </a:xfrm>
        </p:spPr>
        <p:txBody>
          <a:bodyPr/>
          <a:lstStyle/>
          <a:p>
            <a:r>
              <a:rPr lang="en-US" dirty="0"/>
              <a:t>The sources for the administrative data are usually decentralized (e.g. each LEA submits data separately)</a:t>
            </a:r>
          </a:p>
          <a:p>
            <a:pPr lvl="1"/>
            <a:r>
              <a:rPr lang="en-US" dirty="0"/>
              <a:t>Data quality needs to be assessed within and across LEAs.</a:t>
            </a:r>
          </a:p>
          <a:p>
            <a:pPr lvl="1"/>
            <a:r>
              <a:rPr lang="en-US" dirty="0"/>
              <a:t>Coverage error is related to agencies of different sizes. Participation of the large agencies is important to enable the production of national estimates.</a:t>
            </a:r>
          </a:p>
          <a:p>
            <a:pPr lvl="1"/>
            <a:endParaRPr lang="en-US" dirty="0"/>
          </a:p>
          <a:p>
            <a:r>
              <a:rPr lang="en-US" dirty="0"/>
              <a:t>The data structure of the administrative data can be much more complex than survey data. Missing data can occur at multiple levels/segments and need be decomposed before applying imputation techniques.</a:t>
            </a:r>
          </a:p>
          <a:p>
            <a:endParaRPr lang="en-US" dirty="0"/>
          </a:p>
          <a:p>
            <a:r>
              <a:rPr lang="en-US" dirty="0"/>
              <a:t>Timeliness and Accessibility</a:t>
            </a:r>
          </a:p>
          <a:p>
            <a:pPr lvl="1"/>
            <a:r>
              <a:rPr lang="en-US" dirty="0"/>
              <a:t>Automate procedures that can address the data quality errors and test the adjustment results are required to make timely statistics.</a:t>
            </a:r>
          </a:p>
          <a:p>
            <a:pPr lvl="1"/>
            <a:r>
              <a:rPr lang="en-US" dirty="0"/>
              <a:t>When using auxiliary data sources, their data quality, timeliness and accessibility need to be considered.  </a:t>
            </a:r>
          </a:p>
        </p:txBody>
      </p:sp>
      <p:sp>
        <p:nvSpPr>
          <p:cNvPr id="4" name="Slide Number Placeholder 3">
            <a:extLst>
              <a:ext uri="{FF2B5EF4-FFF2-40B4-BE49-F238E27FC236}">
                <a16:creationId xmlns:a16="http://schemas.microsoft.com/office/drawing/2014/main" id="{183F5AF6-B796-4D8D-9E0E-F73CF428732A}"/>
              </a:ext>
            </a:extLst>
          </p:cNvPr>
          <p:cNvSpPr>
            <a:spLocks noGrp="1"/>
          </p:cNvSpPr>
          <p:nvPr>
            <p:ph type="sldNum" sz="quarter" idx="10"/>
          </p:nvPr>
        </p:nvSpPr>
        <p:spPr/>
        <p:txBody>
          <a:bodyPr/>
          <a:lstStyle/>
          <a:p>
            <a:fld id="{D4325D4D-289E-48C1-B277-2BEB492A7D19}" type="slidenum">
              <a:rPr lang="en-US" smtClean="0"/>
              <a:pPr/>
              <a:t>20</a:t>
            </a:fld>
            <a:endParaRPr lang="en-US" dirty="0"/>
          </a:p>
        </p:txBody>
      </p:sp>
      <p:sp>
        <p:nvSpPr>
          <p:cNvPr id="5" name="Footer Placeholder 4">
            <a:extLst>
              <a:ext uri="{FF2B5EF4-FFF2-40B4-BE49-F238E27FC236}">
                <a16:creationId xmlns:a16="http://schemas.microsoft.com/office/drawing/2014/main" id="{6CD086AF-EC6F-48A5-B792-C7573CB519DD}"/>
              </a:ext>
            </a:extLst>
          </p:cNvPr>
          <p:cNvSpPr>
            <a:spLocks noGrp="1"/>
          </p:cNvSpPr>
          <p:nvPr>
            <p:ph type="ftr" sz="quarter" idx="11"/>
          </p:nvPr>
        </p:nvSpPr>
        <p:spPr/>
        <p:txBody>
          <a:bodyPr/>
          <a:lstStyle/>
          <a:p>
            <a:r>
              <a:rPr lang="en-US"/>
              <a:t>BigSurv18</a:t>
            </a:r>
            <a:endParaRPr lang="en-US" dirty="0"/>
          </a:p>
        </p:txBody>
      </p:sp>
    </p:spTree>
    <p:extLst>
      <p:ext uri="{BB962C8B-B14F-4D97-AF65-F5344CB8AC3E}">
        <p14:creationId xmlns:p14="http://schemas.microsoft.com/office/powerpoint/2010/main" val="3835928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More Information</a:t>
            </a:r>
          </a:p>
        </p:txBody>
      </p:sp>
      <p:sp>
        <p:nvSpPr>
          <p:cNvPr id="12291" name="Rectangle 4"/>
          <p:cNvSpPr>
            <a:spLocks noGrp="1" noChangeArrowheads="1"/>
          </p:cNvSpPr>
          <p:nvPr>
            <p:ph idx="1"/>
          </p:nvPr>
        </p:nvSpPr>
        <p:spPr/>
        <p:txBody>
          <a:bodyPr/>
          <a:lstStyle/>
          <a:p>
            <a:pPr>
              <a:buFont typeface="Wingdings" pitchFamily="2" charset="2"/>
              <a:buNone/>
            </a:pPr>
            <a:r>
              <a:rPr lang="en-US" b="1" dirty="0">
                <a:solidFill>
                  <a:schemeClr val="accent1"/>
                </a:solidFill>
              </a:rPr>
              <a:t>Dan Liao</a:t>
            </a:r>
          </a:p>
          <a:p>
            <a:pPr>
              <a:buFont typeface="Wingdings" pitchFamily="2" charset="2"/>
              <a:buNone/>
            </a:pPr>
            <a:r>
              <a:rPr lang="en-US" dirty="0"/>
              <a:t>Research Statistician</a:t>
            </a:r>
          </a:p>
          <a:p>
            <a:pPr>
              <a:buFont typeface="Wingdings" pitchFamily="2" charset="2"/>
              <a:buNone/>
            </a:pPr>
            <a:r>
              <a:rPr lang="en-US" dirty="0"/>
              <a:t>301.816.4615</a:t>
            </a:r>
          </a:p>
          <a:p>
            <a:pPr>
              <a:buFont typeface="Wingdings" pitchFamily="2" charset="2"/>
              <a:buNone/>
            </a:pPr>
            <a:r>
              <a:rPr lang="en-US" dirty="0">
                <a:hlinkClick r:id="rId3"/>
              </a:rPr>
              <a:t>dliao@rti.org</a:t>
            </a:r>
            <a:r>
              <a:rPr lang="en-US" dirty="0"/>
              <a:t> </a:t>
            </a:r>
          </a:p>
        </p:txBody>
      </p:sp>
      <p:sp>
        <p:nvSpPr>
          <p:cNvPr id="2" name="Slide Number Placeholder 1"/>
          <p:cNvSpPr>
            <a:spLocks noGrp="1"/>
          </p:cNvSpPr>
          <p:nvPr>
            <p:ph type="sldNum" sz="quarter" idx="10"/>
          </p:nvPr>
        </p:nvSpPr>
        <p:spPr/>
        <p:txBody>
          <a:bodyPr/>
          <a:lstStyle/>
          <a:p>
            <a:fld id="{D4325D4D-289E-48C1-B277-2BEB492A7D19}" type="slidenum">
              <a:rPr lang="en-US" smtClean="0"/>
              <a:pPr/>
              <a:t>21</a:t>
            </a:fld>
            <a:endParaRPr lang="en-US" dirty="0"/>
          </a:p>
        </p:txBody>
      </p:sp>
      <p:sp>
        <p:nvSpPr>
          <p:cNvPr id="3" name="Footer Placeholder 2">
            <a:extLst>
              <a:ext uri="{FF2B5EF4-FFF2-40B4-BE49-F238E27FC236}">
                <a16:creationId xmlns:a16="http://schemas.microsoft.com/office/drawing/2014/main" id="{986F6849-21E0-4EB9-BA77-AD685253C4EA}"/>
              </a:ext>
            </a:extLst>
          </p:cNvPr>
          <p:cNvSpPr>
            <a:spLocks noGrp="1"/>
          </p:cNvSpPr>
          <p:nvPr>
            <p:ph type="ftr" sz="quarter" idx="11"/>
          </p:nvPr>
        </p:nvSpPr>
        <p:spPr/>
        <p:txBody>
          <a:bodyPr/>
          <a:lstStyle/>
          <a:p>
            <a:r>
              <a:rPr lang="en-US"/>
              <a:t>BigSurv18</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C2868-46B1-4A95-AAA6-199D3037757A}"/>
              </a:ext>
            </a:extLst>
          </p:cNvPr>
          <p:cNvSpPr>
            <a:spLocks noGrp="1"/>
          </p:cNvSpPr>
          <p:nvPr>
            <p:ph type="title"/>
          </p:nvPr>
        </p:nvSpPr>
        <p:spPr/>
        <p:txBody>
          <a:bodyPr/>
          <a:lstStyle/>
          <a:p>
            <a:r>
              <a:rPr lang="en-US" dirty="0"/>
              <a:t>Data Quality Issues in Big Data</a:t>
            </a:r>
          </a:p>
        </p:txBody>
      </p:sp>
      <p:sp>
        <p:nvSpPr>
          <p:cNvPr id="6" name="Content Placeholder 5">
            <a:extLst>
              <a:ext uri="{FF2B5EF4-FFF2-40B4-BE49-F238E27FC236}">
                <a16:creationId xmlns:a16="http://schemas.microsoft.com/office/drawing/2014/main" id="{A5735E04-3C5B-412E-B288-4875434B8A7A}"/>
              </a:ext>
            </a:extLst>
          </p:cNvPr>
          <p:cNvSpPr>
            <a:spLocks noGrp="1"/>
          </p:cNvSpPr>
          <p:nvPr>
            <p:ph idx="1"/>
          </p:nvPr>
        </p:nvSpPr>
        <p:spPr/>
        <p:txBody>
          <a:bodyPr/>
          <a:lstStyle/>
          <a:p>
            <a:r>
              <a:rPr lang="en-CA" dirty="0"/>
              <a:t>The “big data” revolution is</a:t>
            </a:r>
            <a:r>
              <a:rPr lang="en-US" dirty="0"/>
              <a:t> is not the size or quantity of these data that is revolutionary. The revolution centers on </a:t>
            </a:r>
            <a:r>
              <a:rPr lang="en-US" b="1" dirty="0">
                <a:solidFill>
                  <a:srgbClr val="0070C0"/>
                </a:solidFill>
              </a:rPr>
              <a:t>the increased availability of new types of data </a:t>
            </a:r>
            <a:r>
              <a:rPr lang="en-US" dirty="0"/>
              <a:t>which have not previously been available (Connelly, et al., 2016).</a:t>
            </a:r>
          </a:p>
          <a:p>
            <a:pPr lvl="1"/>
            <a:r>
              <a:rPr lang="en-US" dirty="0"/>
              <a:t>Social Media</a:t>
            </a:r>
          </a:p>
          <a:p>
            <a:pPr lvl="1"/>
            <a:r>
              <a:rPr lang="en-US" dirty="0"/>
              <a:t>Electronic Banking / Electronic Medical Records</a:t>
            </a:r>
          </a:p>
          <a:p>
            <a:pPr lvl="1"/>
            <a:r>
              <a:rPr lang="en-US" dirty="0"/>
              <a:t> Administrative Records </a:t>
            </a:r>
          </a:p>
          <a:p>
            <a:endParaRPr lang="en-US" dirty="0"/>
          </a:p>
          <a:p>
            <a:r>
              <a:rPr lang="en-US" dirty="0"/>
              <a:t>No matter what type of data is being analyzed, questions to ask are:</a:t>
            </a:r>
          </a:p>
          <a:p>
            <a:pPr marL="461962" lvl="1" indent="-285750"/>
            <a:r>
              <a:rPr lang="en-US" dirty="0"/>
              <a:t>Whether the data has the proper quality that fits the statistical use? </a:t>
            </a:r>
          </a:p>
          <a:p>
            <a:pPr marL="461962" lvl="1" indent="-285750"/>
            <a:r>
              <a:rPr lang="en-US" dirty="0"/>
              <a:t>If errors were found, how to address these errors?</a:t>
            </a:r>
          </a:p>
          <a:p>
            <a:endParaRPr lang="en-US" dirty="0"/>
          </a:p>
          <a:p>
            <a:r>
              <a:rPr lang="en-US" dirty="0"/>
              <a:t>This presentation will share our experiences in a statistical project that aims to address data quality and completeness issues in the US crime administrative data.</a:t>
            </a:r>
          </a:p>
          <a:p>
            <a:endParaRPr lang="en-US"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BE9F558C-54FA-4E58-B3D3-74584E66FC1B}"/>
              </a:ext>
            </a:extLst>
          </p:cNvPr>
          <p:cNvSpPr>
            <a:spLocks noGrp="1"/>
          </p:cNvSpPr>
          <p:nvPr>
            <p:ph type="sldNum" sz="quarter" idx="10"/>
          </p:nvPr>
        </p:nvSpPr>
        <p:spPr/>
        <p:txBody>
          <a:bodyPr/>
          <a:lstStyle/>
          <a:p>
            <a:fld id="{D4325D4D-289E-48C1-B277-2BEB492A7D19}" type="slidenum">
              <a:rPr lang="en-US" smtClean="0"/>
              <a:pPr/>
              <a:t>3</a:t>
            </a:fld>
            <a:endParaRPr lang="en-US" dirty="0"/>
          </a:p>
        </p:txBody>
      </p:sp>
      <p:sp>
        <p:nvSpPr>
          <p:cNvPr id="5" name="Footer Placeholder 4">
            <a:extLst>
              <a:ext uri="{FF2B5EF4-FFF2-40B4-BE49-F238E27FC236}">
                <a16:creationId xmlns:a16="http://schemas.microsoft.com/office/drawing/2014/main" id="{87D0C8E5-3D5F-4382-B2F9-8EC6FAC3B5FF}"/>
              </a:ext>
            </a:extLst>
          </p:cNvPr>
          <p:cNvSpPr>
            <a:spLocks noGrp="1"/>
          </p:cNvSpPr>
          <p:nvPr>
            <p:ph type="ftr" sz="quarter" idx="11"/>
          </p:nvPr>
        </p:nvSpPr>
        <p:spPr/>
        <p:txBody>
          <a:bodyPr/>
          <a:lstStyle/>
          <a:p>
            <a:r>
              <a:rPr lang="en-US"/>
              <a:t>BigSurv18</a:t>
            </a:r>
            <a:endParaRPr lang="en-US" dirty="0"/>
          </a:p>
        </p:txBody>
      </p:sp>
    </p:spTree>
    <p:extLst>
      <p:ext uri="{BB962C8B-B14F-4D97-AF65-F5344CB8AC3E}">
        <p14:creationId xmlns:p14="http://schemas.microsoft.com/office/powerpoint/2010/main" val="117023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Information on Administrative Crime Statistics</a:t>
            </a:r>
          </a:p>
        </p:txBody>
      </p:sp>
      <p:sp>
        <p:nvSpPr>
          <p:cNvPr id="6" name="Content Placeholder 5"/>
          <p:cNvSpPr>
            <a:spLocks noGrp="1"/>
          </p:cNvSpPr>
          <p:nvPr>
            <p:ph idx="1"/>
          </p:nvPr>
        </p:nvSpPr>
        <p:spPr/>
        <p:txBody>
          <a:bodyPr/>
          <a:lstStyle/>
          <a:p>
            <a:pPr>
              <a:spcAft>
                <a:spcPts val="800"/>
              </a:spcAft>
            </a:pPr>
            <a:r>
              <a:rPr lang="en-US" dirty="0"/>
              <a:t>Administrative data sources of crime statistics in the US are collected from local law enforcement agencies (LEAs) by FBI’s Uniform Crime Reporting (UCR) Program.</a:t>
            </a:r>
          </a:p>
          <a:p>
            <a:pPr>
              <a:spcAft>
                <a:spcPts val="800"/>
              </a:spcAft>
            </a:pPr>
            <a:endParaRPr lang="en-US" dirty="0"/>
          </a:p>
          <a:p>
            <a:pPr>
              <a:spcAft>
                <a:spcPts val="800"/>
              </a:spcAft>
            </a:pPr>
            <a:r>
              <a:rPr lang="en-US" b="1" dirty="0">
                <a:solidFill>
                  <a:schemeClr val="accent1">
                    <a:lumMod val="60000"/>
                    <a:lumOff val="40000"/>
                  </a:schemeClr>
                </a:solidFill>
              </a:rPr>
              <a:t>UCR SRS (Summary Reporting System): </a:t>
            </a:r>
          </a:p>
          <a:p>
            <a:pPr lvl="1">
              <a:spcAft>
                <a:spcPts val="800"/>
              </a:spcAft>
            </a:pPr>
            <a:r>
              <a:rPr lang="en-US" sz="2000" dirty="0"/>
              <a:t>collects monthly counts of crimes and arrests on main offenses from LEAs across the country since 1929</a:t>
            </a:r>
          </a:p>
          <a:p>
            <a:pPr lvl="1">
              <a:spcAft>
                <a:spcPts val="800"/>
              </a:spcAft>
            </a:pPr>
            <a:r>
              <a:rPr lang="en-US" sz="2000" dirty="0"/>
              <a:t>is the only administrative data source which can provide information at a national, state and local level about the amount of crime (by type) occurring in the United States</a:t>
            </a:r>
          </a:p>
        </p:txBody>
      </p:sp>
      <p:sp>
        <p:nvSpPr>
          <p:cNvPr id="3" name="Slide Number Placeholder 2"/>
          <p:cNvSpPr>
            <a:spLocks noGrp="1"/>
          </p:cNvSpPr>
          <p:nvPr>
            <p:ph type="sldNum" sz="quarter" idx="10"/>
          </p:nvPr>
        </p:nvSpPr>
        <p:spPr/>
        <p:txBody>
          <a:bodyPr/>
          <a:lstStyle/>
          <a:p>
            <a:fld id="{D4325D4D-289E-48C1-B277-2BEB492A7D19}" type="slidenum">
              <a:rPr lang="en-US" smtClean="0"/>
              <a:pPr/>
              <a:t>4</a:t>
            </a:fld>
            <a:endParaRPr lang="en-US" dirty="0"/>
          </a:p>
        </p:txBody>
      </p:sp>
      <p:sp>
        <p:nvSpPr>
          <p:cNvPr id="4" name="Footer Placeholder 3">
            <a:extLst>
              <a:ext uri="{FF2B5EF4-FFF2-40B4-BE49-F238E27FC236}">
                <a16:creationId xmlns:a16="http://schemas.microsoft.com/office/drawing/2014/main" id="{421D90AF-E117-4E6D-A19B-561761C56C15}"/>
              </a:ext>
            </a:extLst>
          </p:cNvPr>
          <p:cNvSpPr>
            <a:spLocks noGrp="1"/>
          </p:cNvSpPr>
          <p:nvPr>
            <p:ph type="ftr" sz="quarter" idx="11"/>
          </p:nvPr>
        </p:nvSpPr>
        <p:spPr/>
        <p:txBody>
          <a:bodyPr/>
          <a:lstStyle/>
          <a:p>
            <a:r>
              <a:rPr lang="en-US" dirty="0"/>
              <a:t>BigSurv18</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A786D-3CE9-4E8E-9499-DE35D8106C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0100" y="821734"/>
            <a:ext cx="3581400" cy="2392363"/>
          </a:xfrm>
          <a:prstGeom prst="rect">
            <a:avLst/>
          </a:prstGeom>
        </p:spPr>
      </p:pic>
      <p:sp>
        <p:nvSpPr>
          <p:cNvPr id="2" name="Title 1">
            <a:extLst>
              <a:ext uri="{FF2B5EF4-FFF2-40B4-BE49-F238E27FC236}">
                <a16:creationId xmlns:a16="http://schemas.microsoft.com/office/drawing/2014/main" id="{C0A6607B-5E7A-4792-9041-D0C32FA87CC8}"/>
              </a:ext>
            </a:extLst>
          </p:cNvPr>
          <p:cNvSpPr>
            <a:spLocks noGrp="1"/>
          </p:cNvSpPr>
          <p:nvPr>
            <p:ph type="title"/>
          </p:nvPr>
        </p:nvSpPr>
        <p:spPr/>
        <p:txBody>
          <a:bodyPr/>
          <a:lstStyle/>
          <a:p>
            <a:r>
              <a:rPr lang="en-US" dirty="0"/>
              <a:t>National Incident-Based Reporting System (NIBRS)</a:t>
            </a:r>
          </a:p>
        </p:txBody>
      </p:sp>
      <p:sp>
        <p:nvSpPr>
          <p:cNvPr id="3" name="Content Placeholder 2">
            <a:extLst>
              <a:ext uri="{FF2B5EF4-FFF2-40B4-BE49-F238E27FC236}">
                <a16:creationId xmlns:a16="http://schemas.microsoft.com/office/drawing/2014/main" id="{A702A74F-2B46-46CD-9E2E-79E64A6D85A8}"/>
              </a:ext>
            </a:extLst>
          </p:cNvPr>
          <p:cNvSpPr>
            <a:spLocks noGrp="1"/>
          </p:cNvSpPr>
          <p:nvPr>
            <p:ph idx="1"/>
          </p:nvPr>
        </p:nvSpPr>
        <p:spPr>
          <a:xfrm>
            <a:off x="304800" y="838200"/>
            <a:ext cx="4267200" cy="4983163"/>
          </a:xfrm>
        </p:spPr>
        <p:txBody>
          <a:bodyPr/>
          <a:lstStyle/>
          <a:p>
            <a:r>
              <a:rPr lang="en-US" b="1" dirty="0">
                <a:solidFill>
                  <a:schemeClr val="accent1">
                    <a:lumMod val="60000"/>
                    <a:lumOff val="40000"/>
                  </a:schemeClr>
                </a:solidFill>
              </a:rPr>
              <a:t>UCR NIBRS (National Incident-Based Reporting System)</a:t>
            </a:r>
          </a:p>
          <a:p>
            <a:pPr marL="0" indent="0">
              <a:buNone/>
            </a:pPr>
            <a:endParaRPr lang="en-US" b="1" dirty="0">
              <a:solidFill>
                <a:schemeClr val="accent1">
                  <a:lumMod val="60000"/>
                  <a:lumOff val="40000"/>
                </a:schemeClr>
              </a:solidFill>
            </a:endParaRPr>
          </a:p>
          <a:p>
            <a:pPr lvl="1"/>
            <a:r>
              <a:rPr lang="en-US" sz="2000" dirty="0"/>
              <a:t>a more comprehensive reporting system with detailed information on each incident, initiated in1990s</a:t>
            </a:r>
          </a:p>
        </p:txBody>
      </p:sp>
      <p:sp>
        <p:nvSpPr>
          <p:cNvPr id="4" name="Slide Number Placeholder 3">
            <a:extLst>
              <a:ext uri="{FF2B5EF4-FFF2-40B4-BE49-F238E27FC236}">
                <a16:creationId xmlns:a16="http://schemas.microsoft.com/office/drawing/2014/main" id="{D0CAA61F-7352-4633-AFD2-926C00AE375E}"/>
              </a:ext>
            </a:extLst>
          </p:cNvPr>
          <p:cNvSpPr>
            <a:spLocks noGrp="1"/>
          </p:cNvSpPr>
          <p:nvPr>
            <p:ph type="sldNum" sz="quarter" idx="10"/>
          </p:nvPr>
        </p:nvSpPr>
        <p:spPr/>
        <p:txBody>
          <a:bodyPr/>
          <a:lstStyle/>
          <a:p>
            <a:fld id="{D4325D4D-289E-48C1-B277-2BEB492A7D19}" type="slidenum">
              <a:rPr lang="en-US" smtClean="0"/>
              <a:pPr/>
              <a:t>5</a:t>
            </a:fld>
            <a:endParaRPr lang="en-US" dirty="0"/>
          </a:p>
        </p:txBody>
      </p:sp>
      <p:sp>
        <p:nvSpPr>
          <p:cNvPr id="5" name="Footer Placeholder 4">
            <a:extLst>
              <a:ext uri="{FF2B5EF4-FFF2-40B4-BE49-F238E27FC236}">
                <a16:creationId xmlns:a16="http://schemas.microsoft.com/office/drawing/2014/main" id="{CE3E5131-6413-4416-BC0E-4C78F7F7B832}"/>
              </a:ext>
            </a:extLst>
          </p:cNvPr>
          <p:cNvSpPr>
            <a:spLocks noGrp="1"/>
          </p:cNvSpPr>
          <p:nvPr>
            <p:ph type="ftr" sz="quarter" idx="11"/>
          </p:nvPr>
        </p:nvSpPr>
        <p:spPr/>
        <p:txBody>
          <a:bodyPr/>
          <a:lstStyle/>
          <a:p>
            <a:r>
              <a:rPr lang="en-US"/>
              <a:t>BigSurv18</a:t>
            </a:r>
            <a:endParaRPr lang="en-US" dirty="0"/>
          </a:p>
        </p:txBody>
      </p:sp>
      <p:sp>
        <p:nvSpPr>
          <p:cNvPr id="6" name="TextBox 5">
            <a:extLst>
              <a:ext uri="{FF2B5EF4-FFF2-40B4-BE49-F238E27FC236}">
                <a16:creationId xmlns:a16="http://schemas.microsoft.com/office/drawing/2014/main" id="{F11409FF-5467-4194-B55C-BE3148D6058A}"/>
              </a:ext>
            </a:extLst>
          </p:cNvPr>
          <p:cNvSpPr txBox="1"/>
          <p:nvPr/>
        </p:nvSpPr>
        <p:spPr>
          <a:xfrm>
            <a:off x="457200" y="3423184"/>
            <a:ext cx="7772400" cy="2646878"/>
          </a:xfrm>
          <a:prstGeom prst="rect">
            <a:avLst/>
          </a:prstGeom>
          <a:noFill/>
        </p:spPr>
        <p:txBody>
          <a:bodyPr wrap="square" rtlCol="0">
            <a:spAutoFit/>
          </a:bodyPr>
          <a:lstStyle/>
          <a:p>
            <a:pPr lvl="1"/>
            <a:r>
              <a:rPr lang="en-US" sz="2000" dirty="0"/>
              <a:t>In 2016, NIBRS agencies reported</a:t>
            </a:r>
            <a:r>
              <a:rPr lang="en-US" sz="2000" b="1" dirty="0">
                <a:solidFill>
                  <a:srgbClr val="FF0000"/>
                </a:solidFill>
              </a:rPr>
              <a:t> 5,237,106 incidents</a:t>
            </a:r>
            <a:r>
              <a:rPr lang="en-US" sz="2000" dirty="0"/>
              <a:t> involving 6,101,034 offenses with 6,437,018 victims*.</a:t>
            </a:r>
          </a:p>
          <a:p>
            <a:pPr lvl="1"/>
            <a:endParaRPr lang="en-US" sz="2000" dirty="0"/>
          </a:p>
          <a:p>
            <a:pPr lvl="1"/>
            <a:r>
              <a:rPr lang="en-US" sz="2000" dirty="0"/>
              <a:t>The FBI has decided to sunset the SRS program requiring all agencies to report using NIBRS by 2021. </a:t>
            </a:r>
            <a:r>
              <a:rPr lang="en-US" sz="2000" b="1" dirty="0">
                <a:solidFill>
                  <a:srgbClr val="FF0000"/>
                </a:solidFill>
              </a:rPr>
              <a:t>NIBRS will become national standard for crime reporting</a:t>
            </a:r>
            <a:r>
              <a:rPr lang="en-US" sz="2000" dirty="0"/>
              <a:t>. </a:t>
            </a:r>
          </a:p>
          <a:p>
            <a:endParaRPr lang="en-US" sz="1400" dirty="0"/>
          </a:p>
          <a:p>
            <a:r>
              <a:rPr lang="en-US" sz="1400" dirty="0"/>
              <a:t>*Information from </a:t>
            </a:r>
            <a:r>
              <a:rPr lang="en-US" sz="1400" dirty="0">
                <a:hlinkClick r:id="rId3"/>
              </a:rPr>
              <a:t>https://www.fbi.gov/news/stories/2016-nibrs-data-released</a:t>
            </a:r>
            <a:endParaRPr lang="en-US" sz="1400" dirty="0"/>
          </a:p>
          <a:p>
            <a:endParaRPr lang="en-US" dirty="0"/>
          </a:p>
        </p:txBody>
      </p:sp>
    </p:spTree>
    <p:extLst>
      <p:ext uri="{BB962C8B-B14F-4D97-AF65-F5344CB8AC3E}">
        <p14:creationId xmlns:p14="http://schemas.microsoft.com/office/powerpoint/2010/main" val="4134776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BDC415E-21C1-4948-9EE6-088CF08A78BE}"/>
              </a:ext>
            </a:extLst>
          </p:cNvPr>
          <p:cNvSpPr>
            <a:spLocks noGrp="1"/>
          </p:cNvSpPr>
          <p:nvPr>
            <p:ph type="title"/>
          </p:nvPr>
        </p:nvSpPr>
        <p:spPr/>
        <p:txBody>
          <a:bodyPr/>
          <a:lstStyle/>
          <a:p>
            <a:r>
              <a:rPr lang="en-CA" dirty="0"/>
              <a:t>An Overview of the NCS-X NIBRS Estimation Project</a:t>
            </a:r>
            <a:endParaRPr lang="en-US" dirty="0"/>
          </a:p>
        </p:txBody>
      </p:sp>
      <p:pic>
        <p:nvPicPr>
          <p:cNvPr id="7" name="Content Placeholder 6">
            <a:extLst>
              <a:ext uri="{FF2B5EF4-FFF2-40B4-BE49-F238E27FC236}">
                <a16:creationId xmlns:a16="http://schemas.microsoft.com/office/drawing/2014/main" id="{4947E95D-7463-4B8E-9F27-C36B4462BD2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7477" y="5257800"/>
            <a:ext cx="5275339" cy="934488"/>
          </a:xfrm>
        </p:spPr>
      </p:pic>
      <p:sp>
        <p:nvSpPr>
          <p:cNvPr id="4" name="Slide Number Placeholder 3">
            <a:extLst>
              <a:ext uri="{FF2B5EF4-FFF2-40B4-BE49-F238E27FC236}">
                <a16:creationId xmlns:a16="http://schemas.microsoft.com/office/drawing/2014/main" id="{6275E815-6810-4E8E-A387-F9004703A615}"/>
              </a:ext>
            </a:extLst>
          </p:cNvPr>
          <p:cNvSpPr>
            <a:spLocks noGrp="1"/>
          </p:cNvSpPr>
          <p:nvPr>
            <p:ph type="sldNum" sz="quarter" idx="10"/>
          </p:nvPr>
        </p:nvSpPr>
        <p:spPr/>
        <p:txBody>
          <a:bodyPr/>
          <a:lstStyle/>
          <a:p>
            <a:fld id="{D4325D4D-289E-48C1-B277-2BEB492A7D19}" type="slidenum">
              <a:rPr lang="en-US" smtClean="0"/>
              <a:pPr/>
              <a:t>6</a:t>
            </a:fld>
            <a:endParaRPr lang="en-US" dirty="0"/>
          </a:p>
        </p:txBody>
      </p:sp>
      <p:sp>
        <p:nvSpPr>
          <p:cNvPr id="5" name="Footer Placeholder 4">
            <a:extLst>
              <a:ext uri="{FF2B5EF4-FFF2-40B4-BE49-F238E27FC236}">
                <a16:creationId xmlns:a16="http://schemas.microsoft.com/office/drawing/2014/main" id="{97087E9F-7F05-4D57-ADE3-65B6508D11CF}"/>
              </a:ext>
            </a:extLst>
          </p:cNvPr>
          <p:cNvSpPr>
            <a:spLocks noGrp="1"/>
          </p:cNvSpPr>
          <p:nvPr>
            <p:ph type="ftr" sz="quarter" idx="11"/>
          </p:nvPr>
        </p:nvSpPr>
        <p:spPr/>
        <p:txBody>
          <a:bodyPr/>
          <a:lstStyle/>
          <a:p>
            <a:r>
              <a:rPr lang="en-US"/>
              <a:t>BigSurv18</a:t>
            </a:r>
            <a:endParaRPr lang="en-US" dirty="0"/>
          </a:p>
        </p:txBody>
      </p:sp>
      <p:sp>
        <p:nvSpPr>
          <p:cNvPr id="9" name="Content Placeholder 5">
            <a:extLst>
              <a:ext uri="{FF2B5EF4-FFF2-40B4-BE49-F238E27FC236}">
                <a16:creationId xmlns:a16="http://schemas.microsoft.com/office/drawing/2014/main" id="{1553850D-F2C3-48C3-BE44-AAF03C36F25E}"/>
              </a:ext>
            </a:extLst>
          </p:cNvPr>
          <p:cNvSpPr txBox="1">
            <a:spLocks/>
          </p:cNvSpPr>
          <p:nvPr/>
        </p:nvSpPr>
        <p:spPr bwMode="auto">
          <a:xfrm>
            <a:off x="76200" y="937418"/>
            <a:ext cx="8229600" cy="498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0988" indent="-280988"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cs typeface="+mn-cs"/>
              </a:defRPr>
            </a:lvl1pPr>
            <a:lvl2pPr marL="457200" indent="-234950" algn="l" rtl="0" eaLnBrk="1" fontAlgn="base" hangingPunct="1">
              <a:spcBef>
                <a:spcPct val="20000"/>
              </a:spcBef>
              <a:spcAft>
                <a:spcPct val="0"/>
              </a:spcAft>
              <a:buClr>
                <a:schemeClr val="tx2"/>
              </a:buClr>
              <a:buSzPct val="80000"/>
              <a:buFont typeface="Arial" charset="0"/>
              <a:buChar char="–"/>
              <a:defRPr sz="1800">
                <a:solidFill>
                  <a:schemeClr val="tx1"/>
                </a:solidFill>
                <a:latin typeface="+mn-lt"/>
                <a:cs typeface="+mn-cs"/>
              </a:defRPr>
            </a:lvl2pPr>
            <a:lvl3pPr marL="679450" indent="-222250" algn="l" rtl="0" eaLnBrk="1" fontAlgn="base" hangingPunct="1">
              <a:spcBef>
                <a:spcPct val="20000"/>
              </a:spcBef>
              <a:spcAft>
                <a:spcPct val="0"/>
              </a:spcAft>
              <a:buClr>
                <a:schemeClr val="tx2"/>
              </a:buClr>
              <a:buSzPct val="80000"/>
              <a:buFont typeface="Wingdings" pitchFamily="2" charset="2"/>
              <a:buChar char="§"/>
              <a:defRPr sz="1600">
                <a:solidFill>
                  <a:schemeClr val="tx1"/>
                </a:solidFill>
                <a:latin typeface="+mn-lt"/>
                <a:cs typeface="+mn-cs"/>
              </a:defRPr>
            </a:lvl3pPr>
            <a:lvl4pPr marL="1600200" indent="-228600" algn="l" rtl="0" eaLnBrk="1" fontAlgn="base" hangingPunct="1">
              <a:spcBef>
                <a:spcPct val="20000"/>
              </a:spcBef>
              <a:spcAft>
                <a:spcPct val="0"/>
              </a:spcAft>
              <a:buClr>
                <a:srgbClr val="003F82"/>
              </a:buClr>
              <a:buSzPct val="80000"/>
              <a:buFont typeface="Wingdings" pitchFamily="2" charset="2"/>
              <a:buChar char="§"/>
              <a:defRPr sz="1400">
                <a:solidFill>
                  <a:schemeClr val="tx1"/>
                </a:solidFill>
                <a:latin typeface="+mn-lt"/>
                <a:cs typeface="+mn-cs"/>
              </a:defRPr>
            </a:lvl4pPr>
            <a:lvl5pPr marL="2057400" indent="-228600" algn="l" rtl="0" eaLnBrk="1" fontAlgn="base" hangingPunct="1">
              <a:spcBef>
                <a:spcPct val="20000"/>
              </a:spcBef>
              <a:spcAft>
                <a:spcPct val="0"/>
              </a:spcAft>
              <a:buClr>
                <a:srgbClr val="003F82"/>
              </a:buClr>
              <a:buSzPct val="80000"/>
              <a:buFont typeface="Wingdings" pitchFamily="2" charset="2"/>
              <a:buChar char="§"/>
              <a:defRPr sz="120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a:lstStyle>
          <a:p>
            <a:pPr>
              <a:spcAft>
                <a:spcPts val="800"/>
              </a:spcAft>
            </a:pPr>
            <a:r>
              <a:rPr lang="en-US" kern="0" dirty="0"/>
              <a:t>The National Crime Statistics Exchange (NCS-X) is a collaborative program designed to </a:t>
            </a:r>
            <a:r>
              <a:rPr lang="en-US" b="1" kern="0" dirty="0">
                <a:solidFill>
                  <a:srgbClr val="0070C0"/>
                </a:solidFill>
              </a:rPr>
              <a:t>generate nationally-representative incident-based data</a:t>
            </a:r>
            <a:r>
              <a:rPr lang="en-US" kern="0" dirty="0"/>
              <a:t> on crimes reported to LEAs.</a:t>
            </a:r>
          </a:p>
          <a:p>
            <a:pPr>
              <a:spcAft>
                <a:spcPts val="800"/>
              </a:spcAft>
            </a:pPr>
            <a:r>
              <a:rPr lang="en-US" kern="0" dirty="0"/>
              <a:t>The NCS-X NIBRS estimation project is an on-going two-phase project </a:t>
            </a:r>
          </a:p>
          <a:p>
            <a:pPr lvl="1">
              <a:spcAft>
                <a:spcPts val="800"/>
              </a:spcAft>
            </a:pPr>
            <a:r>
              <a:rPr lang="en-US" sz="2000" b="1" kern="0" dirty="0"/>
              <a:t>The first phase</a:t>
            </a:r>
            <a:r>
              <a:rPr lang="en-US" sz="2000" kern="0" dirty="0"/>
              <a:t>: develop statistical procedures to address data quality and completeness issues and create estimation procedures for generating reliable and accurate </a:t>
            </a:r>
            <a:r>
              <a:rPr lang="en-US" sz="2000" b="1" kern="0" dirty="0">
                <a:solidFill>
                  <a:srgbClr val="FF0000"/>
                </a:solidFill>
              </a:rPr>
              <a:t>national crime indicators.</a:t>
            </a:r>
            <a:r>
              <a:rPr lang="en-US" sz="2000" kern="0" dirty="0"/>
              <a:t> </a:t>
            </a:r>
          </a:p>
          <a:p>
            <a:pPr lvl="1">
              <a:spcAft>
                <a:spcPts val="800"/>
              </a:spcAft>
            </a:pPr>
            <a:r>
              <a:rPr lang="en-US" sz="2000" b="1" kern="0" dirty="0"/>
              <a:t>The second phase</a:t>
            </a:r>
            <a:r>
              <a:rPr lang="en-US" sz="2000" kern="0" dirty="0"/>
              <a:t>: create a prototype system that can produce analytic products, including national estimates of key crime indicators. </a:t>
            </a:r>
          </a:p>
          <a:p>
            <a:pPr>
              <a:spcAft>
                <a:spcPts val="800"/>
              </a:spcAft>
            </a:pPr>
            <a:endParaRPr lang="en-US" sz="2000" kern="0" dirty="0"/>
          </a:p>
        </p:txBody>
      </p:sp>
    </p:spTree>
    <p:extLst>
      <p:ext uri="{BB962C8B-B14F-4D97-AF65-F5344CB8AC3E}">
        <p14:creationId xmlns:p14="http://schemas.microsoft.com/office/powerpoint/2010/main" val="3701704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8E1A6-087B-4911-925F-63868EC9998A}"/>
              </a:ext>
            </a:extLst>
          </p:cNvPr>
          <p:cNvSpPr>
            <a:spLocks noGrp="1"/>
          </p:cNvSpPr>
          <p:nvPr>
            <p:ph type="title"/>
          </p:nvPr>
        </p:nvSpPr>
        <p:spPr/>
        <p:txBody>
          <a:bodyPr/>
          <a:lstStyle/>
          <a:p>
            <a:r>
              <a:rPr lang="en-CA" dirty="0"/>
              <a:t>Coverage Ratio of the 2016 NIBRS Data by State</a:t>
            </a:r>
            <a:endParaRPr lang="en-US" dirty="0"/>
          </a:p>
        </p:txBody>
      </p:sp>
      <p:sp>
        <p:nvSpPr>
          <p:cNvPr id="4" name="Slide Number Placeholder 3">
            <a:extLst>
              <a:ext uri="{FF2B5EF4-FFF2-40B4-BE49-F238E27FC236}">
                <a16:creationId xmlns:a16="http://schemas.microsoft.com/office/drawing/2014/main" id="{B2FD0C83-8F30-4B07-A2C5-EF689B63FF1D}"/>
              </a:ext>
            </a:extLst>
          </p:cNvPr>
          <p:cNvSpPr>
            <a:spLocks noGrp="1"/>
          </p:cNvSpPr>
          <p:nvPr>
            <p:ph type="sldNum" sz="quarter" idx="10"/>
          </p:nvPr>
        </p:nvSpPr>
        <p:spPr/>
        <p:txBody>
          <a:bodyPr/>
          <a:lstStyle/>
          <a:p>
            <a:fld id="{D4325D4D-289E-48C1-B277-2BEB492A7D19}" type="slidenum">
              <a:rPr lang="en-US" smtClean="0"/>
              <a:pPr/>
              <a:t>7</a:t>
            </a:fld>
            <a:endParaRPr lang="en-US" dirty="0"/>
          </a:p>
        </p:txBody>
      </p:sp>
      <p:sp>
        <p:nvSpPr>
          <p:cNvPr id="5" name="Footer Placeholder 4">
            <a:extLst>
              <a:ext uri="{FF2B5EF4-FFF2-40B4-BE49-F238E27FC236}">
                <a16:creationId xmlns:a16="http://schemas.microsoft.com/office/drawing/2014/main" id="{6F53C131-61E7-4E83-B66E-19CC4EC6F4D2}"/>
              </a:ext>
            </a:extLst>
          </p:cNvPr>
          <p:cNvSpPr>
            <a:spLocks noGrp="1"/>
          </p:cNvSpPr>
          <p:nvPr>
            <p:ph type="ftr" sz="quarter" idx="11"/>
          </p:nvPr>
        </p:nvSpPr>
        <p:spPr/>
        <p:txBody>
          <a:bodyPr/>
          <a:lstStyle/>
          <a:p>
            <a:r>
              <a:rPr lang="en-US"/>
              <a:t>BigSurv18</a:t>
            </a:r>
            <a:endParaRPr lang="en-US" dirty="0"/>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6463D9F5-E2FF-4812-B34D-D76F033EFA1F}"/>
                  </a:ext>
                </a:extLst>
              </p:cNvPr>
              <p:cNvSpPr txBox="1"/>
              <p:nvPr/>
            </p:nvSpPr>
            <p:spPr>
              <a:xfrm>
                <a:off x="228600" y="5486400"/>
                <a:ext cx="8686800" cy="586764"/>
              </a:xfrm>
              <a:prstGeom prst="rect">
                <a:avLst/>
              </a:prstGeom>
              <a:noFill/>
            </p:spPr>
            <p:txBody>
              <a:bodyPr wrap="square" lIns="0" tIns="0" rIns="0" bIns="0" rtlCol="0">
                <a:spAutoFit/>
              </a:bodyPr>
              <a:lstStyle/>
              <a:p>
                <a:r>
                  <a:rPr lang="en-US" sz="2400" dirty="0">
                    <a:latin typeface="+mn-lt"/>
                  </a:rPr>
                  <a:t>R2=</a:t>
                </a:r>
                <a14:m>
                  <m:oMath xmlns:m="http://schemas.openxmlformats.org/officeDocument/2006/math">
                    <m:f>
                      <m:fPr>
                        <m:ctrlPr>
                          <a:rPr lang="en-US" sz="2400" i="1" smtClean="0">
                            <a:latin typeface="+mn-lt"/>
                          </a:rPr>
                        </m:ctrlPr>
                      </m:fPr>
                      <m:num>
                        <m:r>
                          <a:rPr lang="en-US" sz="2400" b="0" i="0" smtClean="0">
                            <a:latin typeface="+mn-lt"/>
                          </a:rPr>
                          <m:t># </m:t>
                        </m:r>
                        <m:r>
                          <m:rPr>
                            <m:sty m:val="p"/>
                          </m:rPr>
                          <a:rPr lang="en-US" sz="2400" b="0" i="0" smtClean="0">
                            <a:latin typeface="+mn-lt"/>
                          </a:rPr>
                          <m:t>of</m:t>
                        </m:r>
                        <m:r>
                          <a:rPr lang="en-US" sz="2400" b="0" i="0" smtClean="0">
                            <a:latin typeface="+mn-lt"/>
                          </a:rPr>
                          <m:t> </m:t>
                        </m:r>
                        <m:r>
                          <m:rPr>
                            <m:sty m:val="p"/>
                          </m:rPr>
                          <a:rPr lang="en-US" sz="2400" b="0" i="0" smtClean="0">
                            <a:latin typeface="Cambria Math" panose="02040503050406030204" pitchFamily="18" charset="0"/>
                          </a:rPr>
                          <m:t>the</m:t>
                        </m:r>
                        <m:r>
                          <a:rPr lang="en-US" sz="2400" b="0" i="0" smtClean="0">
                            <a:latin typeface="Cambria Math" panose="02040503050406030204" pitchFamily="18" charset="0"/>
                          </a:rPr>
                          <m:t> </m:t>
                        </m:r>
                        <m:r>
                          <m:rPr>
                            <m:sty m:val="p"/>
                          </m:rPr>
                          <a:rPr lang="en-US" sz="2400" b="0" i="0" smtClean="0">
                            <a:latin typeface="+mn-lt"/>
                          </a:rPr>
                          <m:t>Crimes</m:t>
                        </m:r>
                        <m:r>
                          <a:rPr lang="en-US" sz="2400" b="0" i="0" smtClean="0">
                            <a:latin typeface="+mn-lt"/>
                          </a:rPr>
                          <m:t> </m:t>
                        </m:r>
                        <m:r>
                          <m:rPr>
                            <m:sty m:val="p"/>
                          </m:rPr>
                          <a:rPr lang="en-US" sz="2400" b="0" i="0" smtClean="0">
                            <a:latin typeface="+mn-lt"/>
                          </a:rPr>
                          <m:t>Reported</m:t>
                        </m:r>
                        <m:r>
                          <a:rPr lang="en-US" sz="2400" b="0" i="0" smtClean="0">
                            <a:latin typeface="+mn-lt"/>
                          </a:rPr>
                          <m:t> </m:t>
                        </m:r>
                        <m:r>
                          <m:rPr>
                            <m:sty m:val="p"/>
                          </m:rPr>
                          <a:rPr lang="en-US" sz="2400" b="0" i="0" smtClean="0">
                            <a:latin typeface="+mn-lt"/>
                          </a:rPr>
                          <m:t>to</m:t>
                        </m:r>
                        <m:r>
                          <a:rPr lang="en-US" sz="2400" b="0" i="0" smtClean="0">
                            <a:latin typeface="+mn-lt"/>
                          </a:rPr>
                          <m:t> </m:t>
                        </m:r>
                        <m:r>
                          <m:rPr>
                            <m:sty m:val="p"/>
                          </m:rPr>
                          <a:rPr lang="en-US" sz="2400" b="0" i="0" smtClean="0">
                            <a:latin typeface="+mn-lt"/>
                          </a:rPr>
                          <m:t>the</m:t>
                        </m:r>
                        <m:r>
                          <a:rPr lang="en-US" sz="2400" b="0" i="0" smtClean="0">
                            <a:latin typeface="+mn-lt"/>
                          </a:rPr>
                          <m:t> 2016 </m:t>
                        </m:r>
                        <m:r>
                          <m:rPr>
                            <m:sty m:val="p"/>
                          </m:rPr>
                          <a:rPr lang="en-US" sz="2400" b="0" i="0" smtClean="0">
                            <a:latin typeface="+mn-lt"/>
                          </a:rPr>
                          <m:t>SRS</m:t>
                        </m:r>
                        <m:r>
                          <a:rPr lang="en-US" sz="2400" b="0" i="0" smtClean="0">
                            <a:latin typeface="+mn-lt"/>
                          </a:rPr>
                          <m:t> </m:t>
                        </m:r>
                        <m:r>
                          <m:rPr>
                            <m:sty m:val="p"/>
                          </m:rPr>
                          <a:rPr lang="en-US" sz="2400" b="0" i="0" smtClean="0">
                            <a:latin typeface="+mn-lt"/>
                          </a:rPr>
                          <m:t>from</m:t>
                        </m:r>
                        <m:r>
                          <a:rPr lang="en-US" sz="2400" b="0" i="0" smtClean="0">
                            <a:latin typeface="+mn-lt"/>
                          </a:rPr>
                          <m:t> </m:t>
                        </m:r>
                        <m:r>
                          <m:rPr>
                            <m:sty m:val="p"/>
                          </m:rPr>
                          <a:rPr lang="en-US" sz="2400" b="0" i="0" smtClean="0">
                            <a:latin typeface="+mn-lt"/>
                          </a:rPr>
                          <m:t>NIBRS</m:t>
                        </m:r>
                        <m:r>
                          <a:rPr lang="en-US" sz="2400" b="0" i="0" smtClean="0">
                            <a:latin typeface="+mn-lt"/>
                          </a:rPr>
                          <m:t> </m:t>
                        </m:r>
                        <m:r>
                          <m:rPr>
                            <m:sty m:val="p"/>
                          </m:rPr>
                          <a:rPr lang="en-US" sz="2400" b="0" i="0" smtClean="0">
                            <a:latin typeface="Cambria Math" panose="02040503050406030204" pitchFamily="18" charset="0"/>
                          </a:rPr>
                          <m:t>Reporters</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in</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the</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State</m:t>
                        </m:r>
                        <m:r>
                          <a:rPr lang="en-US" sz="2400" b="0" i="0" smtClean="0">
                            <a:latin typeface="+mn-lt"/>
                          </a:rPr>
                          <m:t> </m:t>
                        </m:r>
                      </m:num>
                      <m:den>
                        <m:r>
                          <a:rPr lang="en-US" sz="2400" b="0" i="0" smtClean="0">
                            <a:latin typeface="+mn-lt"/>
                          </a:rPr>
                          <m:t># </m:t>
                        </m:r>
                        <m:r>
                          <m:rPr>
                            <m:sty m:val="p"/>
                          </m:rPr>
                          <a:rPr lang="en-US" sz="2400" b="0" i="0" smtClean="0">
                            <a:latin typeface="+mn-lt"/>
                          </a:rPr>
                          <m:t>of</m:t>
                        </m:r>
                        <m:r>
                          <a:rPr lang="en-US" sz="2400" b="0" i="0" smtClean="0">
                            <a:latin typeface="+mn-lt"/>
                          </a:rPr>
                          <m:t> </m:t>
                        </m:r>
                        <m:r>
                          <m:rPr>
                            <m:sty m:val="p"/>
                          </m:rPr>
                          <a:rPr lang="en-US" sz="2400" b="0" i="0" smtClean="0">
                            <a:latin typeface="+mn-lt"/>
                          </a:rPr>
                          <m:t>All</m:t>
                        </m:r>
                        <m:r>
                          <a:rPr lang="en-US" sz="2400" b="0" i="0" smtClean="0">
                            <a:latin typeface="+mn-lt"/>
                          </a:rPr>
                          <m:t> </m:t>
                        </m:r>
                        <m:r>
                          <m:rPr>
                            <m:sty m:val="p"/>
                          </m:rPr>
                          <a:rPr lang="en-US" sz="2400" b="0" i="0" smtClean="0">
                            <a:latin typeface="Cambria Math" panose="02040503050406030204" pitchFamily="18" charset="0"/>
                          </a:rPr>
                          <m:t>the</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Crimes</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Reported</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to</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the</m:t>
                        </m:r>
                        <m:r>
                          <a:rPr lang="en-US" sz="2400" b="0" i="0" smtClean="0">
                            <a:latin typeface="Cambria Math" panose="02040503050406030204" pitchFamily="18" charset="0"/>
                          </a:rPr>
                          <m:t> 2016 </m:t>
                        </m:r>
                        <m:r>
                          <m:rPr>
                            <m:sty m:val="p"/>
                          </m:rPr>
                          <a:rPr lang="en-US" sz="2400" b="0" i="0" smtClean="0">
                            <a:latin typeface="Cambria Math" panose="02040503050406030204" pitchFamily="18" charset="0"/>
                          </a:rPr>
                          <m:t>SRS</m:t>
                        </m:r>
                        <m:r>
                          <a:rPr lang="en-US" sz="2400" b="0" i="0" smtClean="0">
                            <a:latin typeface="+mn-lt"/>
                          </a:rPr>
                          <m:t> </m:t>
                        </m:r>
                        <m:r>
                          <m:rPr>
                            <m:sty m:val="p"/>
                          </m:rPr>
                          <a:rPr lang="en-US" sz="2400" b="0" i="0" smtClean="0">
                            <a:latin typeface="+mn-lt"/>
                          </a:rPr>
                          <m:t>in</m:t>
                        </m:r>
                        <m:r>
                          <a:rPr lang="en-US" sz="2400" b="0" i="0" smtClean="0">
                            <a:latin typeface="+mn-lt"/>
                          </a:rPr>
                          <m:t> </m:t>
                        </m:r>
                        <m:r>
                          <m:rPr>
                            <m:sty m:val="p"/>
                          </m:rPr>
                          <a:rPr lang="en-US" sz="2400" b="0" i="0" smtClean="0">
                            <a:latin typeface="+mn-lt"/>
                          </a:rPr>
                          <m:t>the</m:t>
                        </m:r>
                        <m:r>
                          <a:rPr lang="en-US" sz="2400" b="0" i="0" smtClean="0">
                            <a:latin typeface="+mn-lt"/>
                          </a:rPr>
                          <m:t> </m:t>
                        </m:r>
                        <m:r>
                          <m:rPr>
                            <m:sty m:val="p"/>
                          </m:rPr>
                          <a:rPr lang="en-US" sz="2400" b="0" i="0" smtClean="0">
                            <a:latin typeface="+mn-lt"/>
                          </a:rPr>
                          <m:t>State</m:t>
                        </m:r>
                      </m:den>
                    </m:f>
                  </m:oMath>
                </a14:m>
                <a:endParaRPr lang="en-US" sz="2400" dirty="0">
                  <a:latin typeface="+mn-lt"/>
                </a:endParaRPr>
              </a:p>
            </p:txBody>
          </p:sp>
        </mc:Choice>
        <mc:Fallback>
          <p:sp>
            <p:nvSpPr>
              <p:cNvPr id="8" name="TextBox 7">
                <a:extLst>
                  <a:ext uri="{FF2B5EF4-FFF2-40B4-BE49-F238E27FC236}">
                    <a16:creationId xmlns:a16="http://schemas.microsoft.com/office/drawing/2014/main" id="{6463D9F5-E2FF-4812-B34D-D76F033EFA1F}"/>
                  </a:ext>
                </a:extLst>
              </p:cNvPr>
              <p:cNvSpPr txBox="1">
                <a:spLocks noRot="1" noChangeAspect="1" noMove="1" noResize="1" noEditPoints="1" noAdjustHandles="1" noChangeArrowheads="1" noChangeShapeType="1" noTextEdit="1"/>
              </p:cNvSpPr>
              <p:nvPr/>
            </p:nvSpPr>
            <p:spPr>
              <a:xfrm>
                <a:off x="228600" y="5486400"/>
                <a:ext cx="8686800" cy="586764"/>
              </a:xfrm>
              <a:prstGeom prst="rect">
                <a:avLst/>
              </a:prstGeom>
              <a:blipFill>
                <a:blip r:embed="rId2"/>
                <a:stretch>
                  <a:fillRect l="-2175" b="-9375"/>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69E5B7F7-DD68-42E9-BC7F-C14BB2381847}"/>
              </a:ext>
            </a:extLst>
          </p:cNvPr>
          <p:cNvPicPr>
            <a:picLocks noChangeAspect="1"/>
          </p:cNvPicPr>
          <p:nvPr/>
        </p:nvPicPr>
        <p:blipFill>
          <a:blip r:embed="rId3"/>
          <a:stretch>
            <a:fillRect/>
          </a:stretch>
        </p:blipFill>
        <p:spPr>
          <a:xfrm>
            <a:off x="1447800" y="914400"/>
            <a:ext cx="5712456" cy="4419600"/>
          </a:xfrm>
          <a:prstGeom prst="rect">
            <a:avLst/>
          </a:prstGeom>
        </p:spPr>
      </p:pic>
    </p:spTree>
    <p:extLst>
      <p:ext uri="{BB962C8B-B14F-4D97-AF65-F5344CB8AC3E}">
        <p14:creationId xmlns:p14="http://schemas.microsoft.com/office/powerpoint/2010/main" val="1168020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035F130-346C-4227-B287-2A4BA4997923}"/>
              </a:ext>
            </a:extLst>
          </p:cNvPr>
          <p:cNvSpPr>
            <a:spLocks noGrp="1"/>
          </p:cNvSpPr>
          <p:nvPr>
            <p:ph type="title"/>
          </p:nvPr>
        </p:nvSpPr>
        <p:spPr/>
        <p:txBody>
          <a:bodyPr/>
          <a:lstStyle/>
          <a:p>
            <a:r>
              <a:rPr lang="en-US" dirty="0"/>
              <a:t>Representativeness of the NIBRS Data to Generate National Estimates</a:t>
            </a:r>
          </a:p>
        </p:txBody>
      </p:sp>
      <p:sp>
        <p:nvSpPr>
          <p:cNvPr id="8" name="Content Placeholder 7">
            <a:extLst>
              <a:ext uri="{FF2B5EF4-FFF2-40B4-BE49-F238E27FC236}">
                <a16:creationId xmlns:a16="http://schemas.microsoft.com/office/drawing/2014/main" id="{6B524671-2EE7-478D-BF79-E49D443716FC}"/>
              </a:ext>
            </a:extLst>
          </p:cNvPr>
          <p:cNvSpPr>
            <a:spLocks noGrp="1"/>
          </p:cNvSpPr>
          <p:nvPr>
            <p:ph idx="1"/>
          </p:nvPr>
        </p:nvSpPr>
        <p:spPr>
          <a:xfrm>
            <a:off x="238217" y="1295400"/>
            <a:ext cx="8229600" cy="4525963"/>
          </a:xfrm>
        </p:spPr>
        <p:txBody>
          <a:bodyPr/>
          <a:lstStyle/>
          <a:p>
            <a:r>
              <a:rPr lang="en-US" dirty="0"/>
              <a:t>Approximately 6,900 of the around 18,000 LEAs in the United States report crimes through the NIBRS system.</a:t>
            </a:r>
          </a:p>
          <a:p>
            <a:endParaRPr lang="en-US" sz="800" dirty="0"/>
          </a:p>
          <a:p>
            <a:endParaRPr lang="en-US" sz="800" dirty="0"/>
          </a:p>
          <a:p>
            <a:endParaRPr lang="en-US" sz="800" dirty="0"/>
          </a:p>
          <a:p>
            <a:endParaRPr lang="en-US" sz="800" dirty="0"/>
          </a:p>
          <a:p>
            <a:r>
              <a:rPr lang="en-CA" dirty="0"/>
              <a:t>The current NIBRS data is considered to be non-representative of the nation.</a:t>
            </a:r>
          </a:p>
          <a:p>
            <a:pPr lvl="1"/>
            <a:r>
              <a:rPr lang="en-CA" dirty="0"/>
              <a:t>The crime rates among the NIBRS reporters are appreciably lower than NIBRS non-reporters (McCormack, </a:t>
            </a:r>
            <a:r>
              <a:rPr lang="en-CA" dirty="0" err="1"/>
              <a:t>Pattavina</a:t>
            </a:r>
            <a:r>
              <a:rPr lang="en-CA" dirty="0"/>
              <a:t> and Tracy, 2017).</a:t>
            </a:r>
          </a:p>
          <a:p>
            <a:pPr lvl="1"/>
            <a:r>
              <a:rPr lang="en-CA" dirty="0"/>
              <a:t>The noncoverage bias on NIBRS estimates of violent crime is unignorable (Addington, 2008).</a:t>
            </a:r>
          </a:p>
          <a:p>
            <a:pPr marL="222250" lvl="1" indent="0">
              <a:buNone/>
            </a:pPr>
            <a:endParaRPr lang="en-US" dirty="0"/>
          </a:p>
          <a:p>
            <a:pPr marL="176212" lvl="1" indent="0">
              <a:buNone/>
            </a:pPr>
            <a:endParaRPr lang="en-US" dirty="0"/>
          </a:p>
        </p:txBody>
      </p:sp>
      <p:sp>
        <p:nvSpPr>
          <p:cNvPr id="4" name="Slide Number Placeholder 3">
            <a:extLst>
              <a:ext uri="{FF2B5EF4-FFF2-40B4-BE49-F238E27FC236}">
                <a16:creationId xmlns:a16="http://schemas.microsoft.com/office/drawing/2014/main" id="{4384296A-BA60-46C4-9CF7-876741033B1F}"/>
              </a:ext>
            </a:extLst>
          </p:cNvPr>
          <p:cNvSpPr>
            <a:spLocks noGrp="1"/>
          </p:cNvSpPr>
          <p:nvPr>
            <p:ph type="sldNum" sz="quarter" idx="10"/>
          </p:nvPr>
        </p:nvSpPr>
        <p:spPr/>
        <p:txBody>
          <a:bodyPr/>
          <a:lstStyle/>
          <a:p>
            <a:fld id="{D4325D4D-289E-48C1-B277-2BEB492A7D19}" type="slidenum">
              <a:rPr lang="en-US" smtClean="0"/>
              <a:pPr/>
              <a:t>8</a:t>
            </a:fld>
            <a:endParaRPr lang="en-US" dirty="0"/>
          </a:p>
        </p:txBody>
      </p:sp>
      <p:sp>
        <p:nvSpPr>
          <p:cNvPr id="5" name="Footer Placeholder 4">
            <a:extLst>
              <a:ext uri="{FF2B5EF4-FFF2-40B4-BE49-F238E27FC236}">
                <a16:creationId xmlns:a16="http://schemas.microsoft.com/office/drawing/2014/main" id="{166D234F-522E-4D6B-8BCC-59E0E77BA154}"/>
              </a:ext>
            </a:extLst>
          </p:cNvPr>
          <p:cNvSpPr>
            <a:spLocks noGrp="1"/>
          </p:cNvSpPr>
          <p:nvPr>
            <p:ph type="ftr" sz="quarter" idx="11"/>
          </p:nvPr>
        </p:nvSpPr>
        <p:spPr/>
        <p:txBody>
          <a:bodyPr/>
          <a:lstStyle/>
          <a:p>
            <a:r>
              <a:rPr lang="en-US"/>
              <a:t>BigSurv18</a:t>
            </a:r>
            <a:endParaRPr lang="en-US" dirty="0"/>
          </a:p>
        </p:txBody>
      </p:sp>
    </p:spTree>
    <p:extLst>
      <p:ext uri="{BB962C8B-B14F-4D97-AF65-F5344CB8AC3E}">
        <p14:creationId xmlns:p14="http://schemas.microsoft.com/office/powerpoint/2010/main" val="989293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B5854-6EDE-46BD-95C4-919D8EE572EB}"/>
              </a:ext>
            </a:extLst>
          </p:cNvPr>
          <p:cNvSpPr>
            <a:spLocks noGrp="1"/>
          </p:cNvSpPr>
          <p:nvPr>
            <p:ph type="title"/>
          </p:nvPr>
        </p:nvSpPr>
        <p:spPr/>
        <p:txBody>
          <a:bodyPr/>
          <a:lstStyle/>
          <a:p>
            <a:r>
              <a:rPr lang="en-US" dirty="0"/>
              <a:t>Address Representative Issues Through a Supplementary Probability Sample and Statistical Weighting</a:t>
            </a:r>
          </a:p>
        </p:txBody>
      </p:sp>
      <p:sp>
        <p:nvSpPr>
          <p:cNvPr id="3" name="Content Placeholder 2">
            <a:extLst>
              <a:ext uri="{FF2B5EF4-FFF2-40B4-BE49-F238E27FC236}">
                <a16:creationId xmlns:a16="http://schemas.microsoft.com/office/drawing/2014/main" id="{8E7BCE75-22E4-4B42-B2FD-697976141DB3}"/>
              </a:ext>
            </a:extLst>
          </p:cNvPr>
          <p:cNvSpPr>
            <a:spLocks noGrp="1"/>
          </p:cNvSpPr>
          <p:nvPr>
            <p:ph idx="1"/>
          </p:nvPr>
        </p:nvSpPr>
        <p:spPr>
          <a:xfrm>
            <a:off x="304800" y="1371600"/>
            <a:ext cx="8229600" cy="4525963"/>
          </a:xfrm>
        </p:spPr>
        <p:txBody>
          <a:bodyPr/>
          <a:lstStyle/>
          <a:p>
            <a:r>
              <a:rPr lang="en-US" dirty="0"/>
              <a:t>NCS-X Sample Agencies</a:t>
            </a:r>
          </a:p>
          <a:p>
            <a:pPr marL="461962" lvl="1" indent="-285750"/>
            <a:r>
              <a:rPr lang="en-US" dirty="0"/>
              <a:t>In 2012, NCS-X initiative selected 400 specific agencies via a probability sampling scheme to transition from SRS to NIBRS. </a:t>
            </a:r>
          </a:p>
          <a:p>
            <a:pPr marL="461962" lvl="1" indent="-285750"/>
            <a:r>
              <a:rPr lang="en-US" dirty="0"/>
              <a:t>Large agencies with 750+ sworn officers were all selected into this sample.</a:t>
            </a:r>
          </a:p>
          <a:p>
            <a:pPr marL="461962" lvl="1" indent="-285750"/>
            <a:r>
              <a:rPr lang="en-US" dirty="0"/>
              <a:t>The UCR SRS data were used in the development of the sampling design.</a:t>
            </a:r>
          </a:p>
          <a:p>
            <a:pPr marL="461962" lvl="1" indent="-285750"/>
            <a:r>
              <a:rPr lang="en-US" dirty="0"/>
              <a:t>To date, around 50 agencies have completed their transition.</a:t>
            </a:r>
          </a:p>
          <a:p>
            <a:endParaRPr lang="en-US" dirty="0"/>
          </a:p>
          <a:p>
            <a:r>
              <a:rPr lang="en-US" dirty="0"/>
              <a:t>Statistical Weighting</a:t>
            </a:r>
          </a:p>
          <a:p>
            <a:pPr lvl="1"/>
            <a:r>
              <a:rPr lang="en-US" dirty="0"/>
              <a:t>With more agencies transitioned to NIBRS including the NCS-X sample agencies, statistical weighting procedures are in planning to compensate for nonreporting agencies. </a:t>
            </a:r>
          </a:p>
          <a:p>
            <a:pPr lvl="2"/>
            <a:r>
              <a:rPr lang="en-US" sz="1800" dirty="0"/>
              <a:t>Weighting: Nonprobability Sample + Probability Sample</a:t>
            </a:r>
          </a:p>
          <a:p>
            <a:pPr lvl="2"/>
            <a:r>
              <a:rPr lang="en-US" sz="1800" dirty="0"/>
              <a:t>The feasibility of producing national estimates with the NIBRS data will be assessed. </a:t>
            </a:r>
          </a:p>
        </p:txBody>
      </p:sp>
      <p:sp>
        <p:nvSpPr>
          <p:cNvPr id="4" name="Slide Number Placeholder 3">
            <a:extLst>
              <a:ext uri="{FF2B5EF4-FFF2-40B4-BE49-F238E27FC236}">
                <a16:creationId xmlns:a16="http://schemas.microsoft.com/office/drawing/2014/main" id="{CC07DEB7-BB68-4AC0-9440-F0945ABE20FD}"/>
              </a:ext>
            </a:extLst>
          </p:cNvPr>
          <p:cNvSpPr>
            <a:spLocks noGrp="1"/>
          </p:cNvSpPr>
          <p:nvPr>
            <p:ph type="sldNum" sz="quarter" idx="10"/>
          </p:nvPr>
        </p:nvSpPr>
        <p:spPr/>
        <p:txBody>
          <a:bodyPr/>
          <a:lstStyle/>
          <a:p>
            <a:fld id="{D4325D4D-289E-48C1-B277-2BEB492A7D19}" type="slidenum">
              <a:rPr lang="en-US" smtClean="0"/>
              <a:pPr/>
              <a:t>9</a:t>
            </a:fld>
            <a:endParaRPr lang="en-US" dirty="0"/>
          </a:p>
        </p:txBody>
      </p:sp>
      <p:sp>
        <p:nvSpPr>
          <p:cNvPr id="5" name="Footer Placeholder 4">
            <a:extLst>
              <a:ext uri="{FF2B5EF4-FFF2-40B4-BE49-F238E27FC236}">
                <a16:creationId xmlns:a16="http://schemas.microsoft.com/office/drawing/2014/main" id="{33FB9CEA-3769-4966-A46C-1A0A3076D1DF}"/>
              </a:ext>
            </a:extLst>
          </p:cNvPr>
          <p:cNvSpPr>
            <a:spLocks noGrp="1"/>
          </p:cNvSpPr>
          <p:nvPr>
            <p:ph type="ftr" sz="quarter" idx="11"/>
          </p:nvPr>
        </p:nvSpPr>
        <p:spPr/>
        <p:txBody>
          <a:bodyPr/>
          <a:lstStyle/>
          <a:p>
            <a:r>
              <a:rPr lang="en-US"/>
              <a:t>BigSurv18</a:t>
            </a:r>
            <a:endParaRPr lang="en-US" dirty="0"/>
          </a:p>
        </p:txBody>
      </p:sp>
    </p:spTree>
    <p:extLst>
      <p:ext uri="{BB962C8B-B14F-4D97-AF65-F5344CB8AC3E}">
        <p14:creationId xmlns:p14="http://schemas.microsoft.com/office/powerpoint/2010/main" val="2741522710"/>
      </p:ext>
    </p:extLst>
  </p:cSld>
  <p:clrMapOvr>
    <a:masterClrMapping/>
  </p:clrMapOvr>
</p:sld>
</file>

<file path=ppt/theme/theme1.xml><?xml version="1.0" encoding="utf-8"?>
<a:theme xmlns:a="http://schemas.openxmlformats.org/drawingml/2006/main" name="1_RTI Corporate">
  <a:themeElements>
    <a:clrScheme name="RTI Theme Colors">
      <a:dk1>
        <a:srgbClr val="000000"/>
      </a:dk1>
      <a:lt1>
        <a:srgbClr val="FFFFFF"/>
      </a:lt1>
      <a:dk2>
        <a:srgbClr val="000000"/>
      </a:dk2>
      <a:lt2>
        <a:srgbClr val="808080"/>
      </a:lt2>
      <a:accent1>
        <a:srgbClr val="085295"/>
      </a:accent1>
      <a:accent2>
        <a:srgbClr val="D06F1A"/>
      </a:accent2>
      <a:accent3>
        <a:srgbClr val="B1953A"/>
      </a:accent3>
      <a:accent4>
        <a:srgbClr val="FFC525"/>
      </a:accent4>
      <a:accent5>
        <a:srgbClr val="5D9732"/>
      </a:accent5>
      <a:accent6>
        <a:srgbClr val="4F2683"/>
      </a:accent6>
      <a:hlink>
        <a:srgbClr val="0045C7"/>
      </a:hlink>
      <a:folHlink>
        <a:srgbClr val="5D6EC9"/>
      </a:folHlink>
    </a:clrScheme>
    <a:fontScheme name="Custom Design">
      <a:majorFont>
        <a:latin typeface="Arial Narrow"/>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5 RTI Template_eaj.potx" id="{F36C9CB5-03DD-49DE-A2E1-ECD0688EE6F0}" vid="{2E05CADE-BD4F-44D0-94ED-F5F5804852F8}"/>
    </a:ext>
  </a:extLst>
</a:theme>
</file>

<file path=ppt/theme/theme2.xml><?xml version="1.0" encoding="utf-8"?>
<a:theme xmlns:a="http://schemas.openxmlformats.org/drawingml/2006/main" name="2_RTI Corporate">
  <a:themeElements>
    <a:clrScheme name="RTI Theme Colors">
      <a:dk1>
        <a:srgbClr val="000000"/>
      </a:dk1>
      <a:lt1>
        <a:srgbClr val="FFFFFF"/>
      </a:lt1>
      <a:dk2>
        <a:srgbClr val="000000"/>
      </a:dk2>
      <a:lt2>
        <a:srgbClr val="808080"/>
      </a:lt2>
      <a:accent1>
        <a:srgbClr val="085295"/>
      </a:accent1>
      <a:accent2>
        <a:srgbClr val="D06F1A"/>
      </a:accent2>
      <a:accent3>
        <a:srgbClr val="B1953A"/>
      </a:accent3>
      <a:accent4>
        <a:srgbClr val="FFC525"/>
      </a:accent4>
      <a:accent5>
        <a:srgbClr val="5D9732"/>
      </a:accent5>
      <a:accent6>
        <a:srgbClr val="4F2683"/>
      </a:accent6>
      <a:hlink>
        <a:srgbClr val="0045C7"/>
      </a:hlink>
      <a:folHlink>
        <a:srgbClr val="5D6EC9"/>
      </a:folHlink>
    </a:clrScheme>
    <a:fontScheme name="Custom Design">
      <a:majorFont>
        <a:latin typeface="Arial Narrow"/>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5 RTI Template_eaj.potx" id="{F36C9CB5-03DD-49DE-A2E1-ECD0688EE6F0}" vid="{2E05CADE-BD4F-44D0-94ED-F5F5804852F8}"/>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2015_RTI_Standard_Template</Template>
  <TotalTime>6852</TotalTime>
  <Words>1585</Words>
  <Application>Microsoft Office PowerPoint</Application>
  <PresentationFormat>On-screen Show (4:3)</PresentationFormat>
  <Paragraphs>245</Paragraphs>
  <Slides>21</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ヒラギノ角ゴ Pro W3</vt:lpstr>
      <vt:lpstr>Arial</vt:lpstr>
      <vt:lpstr>Arial Narrow</vt:lpstr>
      <vt:lpstr>Cambria Math</vt:lpstr>
      <vt:lpstr>Wingdings</vt:lpstr>
      <vt:lpstr>1_RTI Corporate</vt:lpstr>
      <vt:lpstr>2_RTI Corporate</vt:lpstr>
      <vt:lpstr>Experiences in FBI’s NCS-X NIBRS Estimation Project </vt:lpstr>
      <vt:lpstr>Acknowledgements</vt:lpstr>
      <vt:lpstr>Data Quality Issues in Big Data</vt:lpstr>
      <vt:lpstr>Background Information on Administrative Crime Statistics</vt:lpstr>
      <vt:lpstr>National Incident-Based Reporting System (NIBRS)</vt:lpstr>
      <vt:lpstr>An Overview of the NCS-X NIBRS Estimation Project</vt:lpstr>
      <vt:lpstr>Coverage Ratio of the 2016 NIBRS Data by State</vt:lpstr>
      <vt:lpstr>Representativeness of the NIBRS Data to Generate National Estimates</vt:lpstr>
      <vt:lpstr>Address Representative Issues Through a Supplementary Probability Sample and Statistical Weighting</vt:lpstr>
      <vt:lpstr>Missing Data in NIBRS</vt:lpstr>
      <vt:lpstr>Data Segments in the NIBRS Data</vt:lpstr>
      <vt:lpstr>Pilot Study: Crime in the Bakken Region (2006-2012)</vt:lpstr>
      <vt:lpstr>Multiple Data Sources</vt:lpstr>
      <vt:lpstr>Decomposition of Data Missingness</vt:lpstr>
      <vt:lpstr>Hot Deck Imputation for Hierarchical Data</vt:lpstr>
      <vt:lpstr>Imputation Procedure for Data with a Hierarchical Structure</vt:lpstr>
      <vt:lpstr>Multiple Imputation</vt:lpstr>
      <vt:lpstr>Presence of Weapons in Violent Crime Victimizations</vt:lpstr>
      <vt:lpstr>Summary</vt:lpstr>
      <vt:lpstr>Discussions</vt:lpstr>
      <vt:lpstr>More Information</vt:lpstr>
    </vt:vector>
  </TitlesOfParts>
  <Company>RTI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Treatment of Missing Data in the FBI's National Incident Based Reporting System</dc:title>
  <dc:creator>Liao, Dan</dc:creator>
  <cp:lastModifiedBy>Liao, Dan</cp:lastModifiedBy>
  <cp:revision>172</cp:revision>
  <dcterms:created xsi:type="dcterms:W3CDTF">2015-07-22T14:23:57Z</dcterms:created>
  <dcterms:modified xsi:type="dcterms:W3CDTF">2018-10-22T13:47:55Z</dcterms:modified>
</cp:coreProperties>
</file>