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handoutMasterIdLst>
    <p:handoutMasterId r:id="rId17"/>
  </p:handoutMasterIdLst>
  <p:sldIdLst>
    <p:sldId id="256" r:id="rId5"/>
    <p:sldId id="260" r:id="rId6"/>
    <p:sldId id="262" r:id="rId7"/>
    <p:sldId id="264" r:id="rId8"/>
    <p:sldId id="269" r:id="rId9"/>
    <p:sldId id="266" r:id="rId10"/>
    <p:sldId id="267" r:id="rId11"/>
    <p:sldId id="268" r:id="rId12"/>
    <p:sldId id="270" r:id="rId13"/>
    <p:sldId id="271" r:id="rId14"/>
    <p:sldId id="259" r:id="rId15"/>
  </p:sldIdLst>
  <p:sldSz cx="12192000" cy="6858000"/>
  <p:notesSz cx="6858000" cy="16002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E20"/>
    <a:srgbClr val="B5BD00"/>
    <a:srgbClr val="CE0058"/>
    <a:srgbClr val="385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5B603-B130-466B-B530-B5B3B76B99F2}" v="33" dt="2020-10-23T12:37:26.567"/>
    <p1510:client id="{F05C69BA-3E17-9611-1F81-39363E6CDD0E}" v="246" dt="2020-10-23T11:40:46.461"/>
    <p1510:client id="{F52B2D10-2D35-4599-7C69-7B6050946DA4}" v="37" dt="2020-10-23T12:43:11.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13" autoAdjust="0"/>
  </p:normalViewPr>
  <p:slideViewPr>
    <p:cSldViewPr snapToGrid="0">
      <p:cViewPr varScale="1">
        <p:scale>
          <a:sx n="46" d="100"/>
          <a:sy n="46" d="100"/>
        </p:scale>
        <p:origin x="1420"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Kasmire" userId="S::julia.kasmire@manchester.ac.uk::d623be19-69c6-4d1b-89e7-ecc750d13e6c" providerId="AD" clId="Web-{068CEA37-83C3-7454-855C-529558119E89}"/>
    <pc:docChg chg="delSld modSld">
      <pc:chgData name="Julia Kasmire" userId="S::julia.kasmire@manchester.ac.uk::d623be19-69c6-4d1b-89e7-ecc750d13e6c" providerId="AD" clId="Web-{068CEA37-83C3-7454-855C-529558119E89}" dt="2020-10-14T14:01:11.143" v="266"/>
      <pc:docMkLst>
        <pc:docMk/>
      </pc:docMkLst>
      <pc:sldChg chg="del">
        <pc:chgData name="Julia Kasmire" userId="S::julia.kasmire@manchester.ac.uk::d623be19-69c6-4d1b-89e7-ecc750d13e6c" providerId="AD" clId="Web-{068CEA37-83C3-7454-855C-529558119E89}" dt="2020-10-14T14:00:16.346" v="262"/>
        <pc:sldMkLst>
          <pc:docMk/>
          <pc:sldMk cId="3088560657" sldId="264"/>
        </pc:sldMkLst>
      </pc:sldChg>
      <pc:sldChg chg="del">
        <pc:chgData name="Julia Kasmire" userId="S::julia.kasmire@manchester.ac.uk::d623be19-69c6-4d1b-89e7-ecc750d13e6c" providerId="AD" clId="Web-{068CEA37-83C3-7454-855C-529558119E89}" dt="2020-10-14T14:00:17.893" v="263"/>
        <pc:sldMkLst>
          <pc:docMk/>
          <pc:sldMk cId="570793123" sldId="283"/>
        </pc:sldMkLst>
      </pc:sldChg>
      <pc:sldChg chg="del">
        <pc:chgData name="Julia Kasmire" userId="S::julia.kasmire@manchester.ac.uk::d623be19-69c6-4d1b-89e7-ecc750d13e6c" providerId="AD" clId="Web-{068CEA37-83C3-7454-855C-529558119E89}" dt="2020-10-14T14:00:18.486" v="264"/>
        <pc:sldMkLst>
          <pc:docMk/>
          <pc:sldMk cId="1415385385" sldId="284"/>
        </pc:sldMkLst>
      </pc:sldChg>
      <pc:sldChg chg="del">
        <pc:chgData name="Julia Kasmire" userId="S::julia.kasmire@manchester.ac.uk::d623be19-69c6-4d1b-89e7-ecc750d13e6c" providerId="AD" clId="Web-{068CEA37-83C3-7454-855C-529558119E89}" dt="2020-10-14T14:00:23.018" v="265"/>
        <pc:sldMkLst>
          <pc:docMk/>
          <pc:sldMk cId="3357322433" sldId="285"/>
        </pc:sldMkLst>
      </pc:sldChg>
      <pc:sldChg chg="modNotes">
        <pc:chgData name="Julia Kasmire" userId="S::julia.kasmire@manchester.ac.uk::d623be19-69c6-4d1b-89e7-ecc750d13e6c" providerId="AD" clId="Web-{068CEA37-83C3-7454-855C-529558119E89}" dt="2020-10-14T11:21:35.434" v="99"/>
        <pc:sldMkLst>
          <pc:docMk/>
          <pc:sldMk cId="1779231805" sldId="289"/>
        </pc:sldMkLst>
      </pc:sldChg>
      <pc:sldChg chg="modNotes">
        <pc:chgData name="Julia Kasmire" userId="S::julia.kasmire@manchester.ac.uk::d623be19-69c6-4d1b-89e7-ecc750d13e6c" providerId="AD" clId="Web-{068CEA37-83C3-7454-855C-529558119E89}" dt="2020-10-14T14:01:11.143" v="266"/>
        <pc:sldMkLst>
          <pc:docMk/>
          <pc:sldMk cId="2528585843" sldId="290"/>
        </pc:sldMkLst>
      </pc:sldChg>
      <pc:sldChg chg="modNotes">
        <pc:chgData name="Julia Kasmire" userId="S::julia.kasmire@manchester.ac.uk::d623be19-69c6-4d1b-89e7-ecc750d13e6c" providerId="AD" clId="Web-{068CEA37-83C3-7454-855C-529558119E89}" dt="2020-10-14T11:29:00.531" v="175"/>
        <pc:sldMkLst>
          <pc:docMk/>
          <pc:sldMk cId="795734329" sldId="291"/>
        </pc:sldMkLst>
      </pc:sldChg>
      <pc:sldChg chg="modNotes">
        <pc:chgData name="Julia Kasmire" userId="S::julia.kasmire@manchester.ac.uk::d623be19-69c6-4d1b-89e7-ecc750d13e6c" providerId="AD" clId="Web-{068CEA37-83C3-7454-855C-529558119E89}" dt="2020-10-14T12:13:22.420" v="261"/>
        <pc:sldMkLst>
          <pc:docMk/>
          <pc:sldMk cId="1027912377" sldId="305"/>
        </pc:sldMkLst>
      </pc:sldChg>
    </pc:docChg>
  </pc:docChgLst>
  <pc:docChgLst>
    <pc:chgData name="Julia Kasmire" userId="S::julia.kasmire@manchester.ac.uk::d623be19-69c6-4d1b-89e7-ecc750d13e6c" providerId="AD" clId="Web-{3AFB0794-C6C1-BB95-36E3-997970F68A01}"/>
    <pc:docChg chg="modSld">
      <pc:chgData name="Julia Kasmire" userId="S::julia.kasmire@manchester.ac.uk::d623be19-69c6-4d1b-89e7-ecc750d13e6c" providerId="AD" clId="Web-{3AFB0794-C6C1-BB95-36E3-997970F68A01}" dt="2020-10-16T12:08:06.602" v="348"/>
      <pc:docMkLst>
        <pc:docMk/>
      </pc:docMkLst>
      <pc:sldChg chg="modNotes">
        <pc:chgData name="Julia Kasmire" userId="S::julia.kasmire@manchester.ac.uk::d623be19-69c6-4d1b-89e7-ecc750d13e6c" providerId="AD" clId="Web-{3AFB0794-C6C1-BB95-36E3-997970F68A01}" dt="2020-10-16T09:59:35.878" v="168"/>
        <pc:sldMkLst>
          <pc:docMk/>
          <pc:sldMk cId="2528585843" sldId="290"/>
        </pc:sldMkLst>
      </pc:sldChg>
      <pc:sldChg chg="modNotes">
        <pc:chgData name="Julia Kasmire" userId="S::julia.kasmire@manchester.ac.uk::d623be19-69c6-4d1b-89e7-ecc750d13e6c" providerId="AD" clId="Web-{3AFB0794-C6C1-BB95-36E3-997970F68A01}" dt="2020-10-16T09:50:51.961" v="108"/>
        <pc:sldMkLst>
          <pc:docMk/>
          <pc:sldMk cId="795734329" sldId="291"/>
        </pc:sldMkLst>
      </pc:sldChg>
      <pc:sldChg chg="modNotes">
        <pc:chgData name="Julia Kasmire" userId="S::julia.kasmire@manchester.ac.uk::d623be19-69c6-4d1b-89e7-ecc750d13e6c" providerId="AD" clId="Web-{3AFB0794-C6C1-BB95-36E3-997970F68A01}" dt="2020-10-16T12:07:50.696" v="346"/>
        <pc:sldMkLst>
          <pc:docMk/>
          <pc:sldMk cId="3901047504" sldId="292"/>
        </pc:sldMkLst>
      </pc:sldChg>
      <pc:sldChg chg="modNotes">
        <pc:chgData name="Julia Kasmire" userId="S::julia.kasmire@manchester.ac.uk::d623be19-69c6-4d1b-89e7-ecc750d13e6c" providerId="AD" clId="Web-{3AFB0794-C6C1-BB95-36E3-997970F68A01}" dt="2020-10-16T12:08:06.602" v="348"/>
        <pc:sldMkLst>
          <pc:docMk/>
          <pc:sldMk cId="1089884879" sldId="293"/>
        </pc:sldMkLst>
      </pc:sldChg>
      <pc:sldChg chg="modNotes">
        <pc:chgData name="Julia Kasmire" userId="S::julia.kasmire@manchester.ac.uk::d623be19-69c6-4d1b-89e7-ecc750d13e6c" providerId="AD" clId="Web-{3AFB0794-C6C1-BB95-36E3-997970F68A01}" dt="2020-10-16T11:09:46.472" v="336"/>
        <pc:sldMkLst>
          <pc:docMk/>
          <pc:sldMk cId="1027912377" sldId="305"/>
        </pc:sldMkLst>
      </pc:sldChg>
    </pc:docChg>
  </pc:docChgLst>
  <pc:docChgLst>
    <pc:chgData name="Julia Kasmire" userId="S::julia.kasmire@manchester.ac.uk::d623be19-69c6-4d1b-89e7-ecc750d13e6c" providerId="AD" clId="Web-{D38BBE90-1FB2-0082-BD87-71653A3763C0}"/>
    <pc:docChg chg="modSld">
      <pc:chgData name="Julia Kasmire" userId="S::julia.kasmire@manchester.ac.uk::d623be19-69c6-4d1b-89e7-ecc750d13e6c" providerId="AD" clId="Web-{D38BBE90-1FB2-0082-BD87-71653A3763C0}" dt="2020-10-13T16:05:21.969" v="551"/>
      <pc:docMkLst>
        <pc:docMk/>
      </pc:docMkLst>
      <pc:sldChg chg="modSp">
        <pc:chgData name="Julia Kasmire" userId="S::julia.kasmire@manchester.ac.uk::d623be19-69c6-4d1b-89e7-ecc750d13e6c" providerId="AD" clId="Web-{D38BBE90-1FB2-0082-BD87-71653A3763C0}" dt="2020-10-13T15:28:17.633" v="33"/>
        <pc:sldMkLst>
          <pc:docMk/>
          <pc:sldMk cId="3357322433" sldId="285"/>
        </pc:sldMkLst>
        <pc:graphicFrameChg chg="modGraphic">
          <ac:chgData name="Julia Kasmire" userId="S::julia.kasmire@manchester.ac.uk::d623be19-69c6-4d1b-89e7-ecc750d13e6c" providerId="AD" clId="Web-{D38BBE90-1FB2-0082-BD87-71653A3763C0}" dt="2020-10-13T15:28:17.633" v="33"/>
          <ac:graphicFrameMkLst>
            <pc:docMk/>
            <pc:sldMk cId="3357322433" sldId="285"/>
            <ac:graphicFrameMk id="2" creationId="{507177DA-F8A6-4DA6-B5AD-1632DFC3975B}"/>
          </ac:graphicFrameMkLst>
        </pc:graphicFrameChg>
      </pc:sldChg>
      <pc:sldChg chg="modNotes">
        <pc:chgData name="Julia Kasmire" userId="S::julia.kasmire@manchester.ac.uk::d623be19-69c6-4d1b-89e7-ecc750d13e6c" providerId="AD" clId="Web-{D38BBE90-1FB2-0082-BD87-71653A3763C0}" dt="2020-10-13T16:01:32.588" v="444"/>
        <pc:sldMkLst>
          <pc:docMk/>
          <pc:sldMk cId="1779231805" sldId="289"/>
        </pc:sldMkLst>
      </pc:sldChg>
      <pc:sldChg chg="modNotes">
        <pc:chgData name="Julia Kasmire" userId="S::julia.kasmire@manchester.ac.uk::d623be19-69c6-4d1b-89e7-ecc750d13e6c" providerId="AD" clId="Web-{D38BBE90-1FB2-0082-BD87-71653A3763C0}" dt="2020-10-13T16:05:21.969" v="551"/>
        <pc:sldMkLst>
          <pc:docMk/>
          <pc:sldMk cId="795734329" sldId="291"/>
        </pc:sldMkLst>
      </pc:sldChg>
      <pc:sldChg chg="modSp">
        <pc:chgData name="Julia Kasmire" userId="S::julia.kasmire@manchester.ac.uk::d623be19-69c6-4d1b-89e7-ecc750d13e6c" providerId="AD" clId="Web-{D38BBE90-1FB2-0082-BD87-71653A3763C0}" dt="2020-10-13T15:23:41.378" v="20" actId="20577"/>
        <pc:sldMkLst>
          <pc:docMk/>
          <pc:sldMk cId="1027912377" sldId="305"/>
        </pc:sldMkLst>
        <pc:spChg chg="mod">
          <ac:chgData name="Julia Kasmire" userId="S::julia.kasmire@manchester.ac.uk::d623be19-69c6-4d1b-89e7-ecc750d13e6c" providerId="AD" clId="Web-{D38BBE90-1FB2-0082-BD87-71653A3763C0}" dt="2020-10-13T15:23:41.378" v="20" actId="20577"/>
          <ac:spMkLst>
            <pc:docMk/>
            <pc:sldMk cId="1027912377" sldId="305"/>
            <ac:spMk id="9" creationId="{00000000-0000-0000-0000-000000000000}"/>
          </ac:spMkLst>
        </pc:spChg>
      </pc:sldChg>
    </pc:docChg>
  </pc:docChgLst>
  <pc:docChgLst>
    <pc:chgData name="Julia Kasmire" userId="S::julia.kasmire@manchester.ac.uk::d623be19-69c6-4d1b-89e7-ecc750d13e6c" providerId="AD" clId="Web-{F05C69BA-3E17-9611-1F81-39363E6CDD0E}"/>
    <pc:docChg chg="addSld delSld modSld">
      <pc:chgData name="Julia Kasmire" userId="S::julia.kasmire@manchester.ac.uk::d623be19-69c6-4d1b-89e7-ecc750d13e6c" providerId="AD" clId="Web-{F05C69BA-3E17-9611-1F81-39363E6CDD0E}" dt="2020-10-23T11:40:46.461" v="289" actId="20577"/>
      <pc:docMkLst>
        <pc:docMk/>
      </pc:docMkLst>
      <pc:sldChg chg="modSp new modNotes">
        <pc:chgData name="Julia Kasmire" userId="S::julia.kasmire@manchester.ac.uk::d623be19-69c6-4d1b-89e7-ecc750d13e6c" providerId="AD" clId="Web-{F05C69BA-3E17-9611-1F81-39363E6CDD0E}" dt="2020-10-23T11:40:46.446" v="288" actId="20577"/>
        <pc:sldMkLst>
          <pc:docMk/>
          <pc:sldMk cId="3283466678" sldId="260"/>
        </pc:sldMkLst>
        <pc:spChg chg="mod">
          <ac:chgData name="Julia Kasmire" userId="S::julia.kasmire@manchester.ac.uk::d623be19-69c6-4d1b-89e7-ecc750d13e6c" providerId="AD" clId="Web-{F05C69BA-3E17-9611-1F81-39363E6CDD0E}" dt="2020-10-23T11:38:49.736" v="175" actId="20577"/>
          <ac:spMkLst>
            <pc:docMk/>
            <pc:sldMk cId="3283466678" sldId="260"/>
            <ac:spMk id="2" creationId="{E5666DAF-D47D-4C4D-9713-AD25CF883CC0}"/>
          </ac:spMkLst>
        </pc:spChg>
        <pc:spChg chg="mod">
          <ac:chgData name="Julia Kasmire" userId="S::julia.kasmire@manchester.ac.uk::d623be19-69c6-4d1b-89e7-ecc750d13e6c" providerId="AD" clId="Web-{F05C69BA-3E17-9611-1F81-39363E6CDD0E}" dt="2020-10-23T11:40:46.446" v="288" actId="20577"/>
          <ac:spMkLst>
            <pc:docMk/>
            <pc:sldMk cId="3283466678" sldId="260"/>
            <ac:spMk id="3" creationId="{7A29BF4F-30C5-4E2B-B612-BA51937FD02B}"/>
          </ac:spMkLst>
        </pc:spChg>
      </pc:sldChg>
      <pc:sldChg chg="modSp add replId modNotes">
        <pc:chgData name="Julia Kasmire" userId="S::julia.kasmire@manchester.ac.uk::d623be19-69c6-4d1b-89e7-ecc750d13e6c" providerId="AD" clId="Web-{F05C69BA-3E17-9611-1F81-39363E6CDD0E}" dt="2020-10-23T11:36:47.792" v="127"/>
        <pc:sldMkLst>
          <pc:docMk/>
          <pc:sldMk cId="4217420552" sldId="261"/>
        </pc:sldMkLst>
        <pc:spChg chg="mod">
          <ac:chgData name="Julia Kasmire" userId="S::julia.kasmire@manchester.ac.uk::d623be19-69c6-4d1b-89e7-ecc750d13e6c" providerId="AD" clId="Web-{F05C69BA-3E17-9611-1F81-39363E6CDD0E}" dt="2020-10-23T11:32:42.372" v="44" actId="20577"/>
          <ac:spMkLst>
            <pc:docMk/>
            <pc:sldMk cId="4217420552" sldId="261"/>
            <ac:spMk id="3" creationId="{7A29BF4F-30C5-4E2B-B612-BA51937FD02B}"/>
          </ac:spMkLst>
        </pc:spChg>
      </pc:sldChg>
      <pc:sldChg chg="modSp add replId modNotes">
        <pc:chgData name="Julia Kasmire" userId="S::julia.kasmire@manchester.ac.uk::d623be19-69c6-4d1b-89e7-ecc750d13e6c" providerId="AD" clId="Web-{F05C69BA-3E17-9611-1F81-39363E6CDD0E}" dt="2020-10-23T11:36:50.995" v="128"/>
        <pc:sldMkLst>
          <pc:docMk/>
          <pc:sldMk cId="4096528089" sldId="262"/>
        </pc:sldMkLst>
        <pc:spChg chg="mod">
          <ac:chgData name="Julia Kasmire" userId="S::julia.kasmire@manchester.ac.uk::d623be19-69c6-4d1b-89e7-ecc750d13e6c" providerId="AD" clId="Web-{F05C69BA-3E17-9611-1F81-39363E6CDD0E}" dt="2020-10-23T11:32:58.467" v="52" actId="20577"/>
          <ac:spMkLst>
            <pc:docMk/>
            <pc:sldMk cId="4096528089" sldId="262"/>
            <ac:spMk id="3" creationId="{7A29BF4F-30C5-4E2B-B612-BA51937FD02B}"/>
          </ac:spMkLst>
        </pc:spChg>
      </pc:sldChg>
      <pc:sldChg chg="addSp delSp modSp add replId modNotes">
        <pc:chgData name="Julia Kasmire" userId="S::julia.kasmire@manchester.ac.uk::d623be19-69c6-4d1b-89e7-ecc750d13e6c" providerId="AD" clId="Web-{F05C69BA-3E17-9611-1F81-39363E6CDD0E}" dt="2020-10-23T11:37:41.998" v="141"/>
        <pc:sldMkLst>
          <pc:docMk/>
          <pc:sldMk cId="1402120310" sldId="263"/>
        </pc:sldMkLst>
        <pc:spChg chg="add del mod">
          <ac:chgData name="Julia Kasmire" userId="S::julia.kasmire@manchester.ac.uk::d623be19-69c6-4d1b-89e7-ecc750d13e6c" providerId="AD" clId="Web-{F05C69BA-3E17-9611-1F81-39363E6CDD0E}" dt="2020-10-23T11:37:41.998" v="141"/>
          <ac:spMkLst>
            <pc:docMk/>
            <pc:sldMk cId="1402120310" sldId="263"/>
            <ac:spMk id="4" creationId="{CFE45307-F5CB-45E7-93B4-BFB080F1461A}"/>
          </ac:spMkLst>
        </pc:spChg>
      </pc:sldChg>
      <pc:sldChg chg="delSp modSp add replId modNotes">
        <pc:chgData name="Julia Kasmire" userId="S::julia.kasmire@manchester.ac.uk::d623be19-69c6-4d1b-89e7-ecc750d13e6c" providerId="AD" clId="Web-{F05C69BA-3E17-9611-1F81-39363E6CDD0E}" dt="2020-10-23T11:38:31.954" v="147" actId="20577"/>
        <pc:sldMkLst>
          <pc:docMk/>
          <pc:sldMk cId="2466284388" sldId="264"/>
        </pc:sldMkLst>
        <pc:spChg chg="mod">
          <ac:chgData name="Julia Kasmire" userId="S::julia.kasmire@manchester.ac.uk::d623be19-69c6-4d1b-89e7-ecc750d13e6c" providerId="AD" clId="Web-{F05C69BA-3E17-9611-1F81-39363E6CDD0E}" dt="2020-10-23T11:38:31.954" v="147" actId="20577"/>
          <ac:spMkLst>
            <pc:docMk/>
            <pc:sldMk cId="2466284388" sldId="264"/>
            <ac:spMk id="3" creationId="{7A29BF4F-30C5-4E2B-B612-BA51937FD02B}"/>
          </ac:spMkLst>
        </pc:spChg>
        <pc:spChg chg="del mod">
          <ac:chgData name="Julia Kasmire" userId="S::julia.kasmire@manchester.ac.uk::d623be19-69c6-4d1b-89e7-ecc750d13e6c" providerId="AD" clId="Web-{F05C69BA-3E17-9611-1F81-39363E6CDD0E}" dt="2020-10-23T11:34:40.347" v="78"/>
          <ac:spMkLst>
            <pc:docMk/>
            <pc:sldMk cId="2466284388" sldId="264"/>
            <ac:spMk id="4" creationId="{CFE45307-F5CB-45E7-93B4-BFB080F1461A}"/>
          </ac:spMkLst>
        </pc:spChg>
      </pc:sldChg>
      <pc:sldChg chg="modSp add replId modNotes">
        <pc:chgData name="Julia Kasmire" userId="S::julia.kasmire@manchester.ac.uk::d623be19-69c6-4d1b-89e7-ecc750d13e6c" providerId="AD" clId="Web-{F05C69BA-3E17-9611-1F81-39363E6CDD0E}" dt="2020-10-23T11:37:00.824" v="131"/>
        <pc:sldMkLst>
          <pc:docMk/>
          <pc:sldMk cId="3400406710" sldId="265"/>
        </pc:sldMkLst>
        <pc:spChg chg="mod">
          <ac:chgData name="Julia Kasmire" userId="S::julia.kasmire@manchester.ac.uk::d623be19-69c6-4d1b-89e7-ecc750d13e6c" providerId="AD" clId="Web-{F05C69BA-3E17-9611-1F81-39363E6CDD0E}" dt="2020-10-23T11:34:59.583" v="85" actId="20577"/>
          <ac:spMkLst>
            <pc:docMk/>
            <pc:sldMk cId="3400406710" sldId="265"/>
            <ac:spMk id="3" creationId="{7A29BF4F-30C5-4E2B-B612-BA51937FD02B}"/>
          </ac:spMkLst>
        </pc:spChg>
      </pc:sldChg>
      <pc:sldChg chg="modSp add replId modNotes">
        <pc:chgData name="Julia Kasmire" userId="S::julia.kasmire@manchester.ac.uk::d623be19-69c6-4d1b-89e7-ecc750d13e6c" providerId="AD" clId="Web-{F05C69BA-3E17-9611-1F81-39363E6CDD0E}" dt="2020-10-23T11:37:04.371" v="132"/>
        <pc:sldMkLst>
          <pc:docMk/>
          <pc:sldMk cId="3389887054" sldId="266"/>
        </pc:sldMkLst>
        <pc:spChg chg="mod">
          <ac:chgData name="Julia Kasmire" userId="S::julia.kasmire@manchester.ac.uk::d623be19-69c6-4d1b-89e7-ecc750d13e6c" providerId="AD" clId="Web-{F05C69BA-3E17-9611-1F81-39363E6CDD0E}" dt="2020-10-23T11:35:56.945" v="92" actId="20577"/>
          <ac:spMkLst>
            <pc:docMk/>
            <pc:sldMk cId="3389887054" sldId="266"/>
            <ac:spMk id="3" creationId="{7A29BF4F-30C5-4E2B-B612-BA51937FD02B}"/>
          </ac:spMkLst>
        </pc:spChg>
      </pc:sldChg>
      <pc:sldChg chg="modSp add replId modNotes">
        <pc:chgData name="Julia Kasmire" userId="S::julia.kasmire@manchester.ac.uk::d623be19-69c6-4d1b-89e7-ecc750d13e6c" providerId="AD" clId="Web-{F05C69BA-3E17-9611-1F81-39363E6CDD0E}" dt="2020-10-23T11:37:08.043" v="133"/>
        <pc:sldMkLst>
          <pc:docMk/>
          <pc:sldMk cId="3130345828" sldId="267"/>
        </pc:sldMkLst>
        <pc:spChg chg="mod">
          <ac:chgData name="Julia Kasmire" userId="S::julia.kasmire@manchester.ac.uk::d623be19-69c6-4d1b-89e7-ecc750d13e6c" providerId="AD" clId="Web-{F05C69BA-3E17-9611-1F81-39363E6CDD0E}" dt="2020-10-23T11:36:16.759" v="107" actId="20577"/>
          <ac:spMkLst>
            <pc:docMk/>
            <pc:sldMk cId="3130345828" sldId="267"/>
            <ac:spMk id="3" creationId="{7A29BF4F-30C5-4E2B-B612-BA51937FD02B}"/>
          </ac:spMkLst>
        </pc:spChg>
      </pc:sldChg>
      <pc:sldChg chg="modSp add replId modNotes">
        <pc:chgData name="Julia Kasmire" userId="S::julia.kasmire@manchester.ac.uk::d623be19-69c6-4d1b-89e7-ecc750d13e6c" providerId="AD" clId="Web-{F05C69BA-3E17-9611-1F81-39363E6CDD0E}" dt="2020-10-23T11:36:42.541" v="124" actId="20577"/>
        <pc:sldMkLst>
          <pc:docMk/>
          <pc:sldMk cId="4280533959" sldId="268"/>
        </pc:sldMkLst>
        <pc:spChg chg="mod">
          <ac:chgData name="Julia Kasmire" userId="S::julia.kasmire@manchester.ac.uk::d623be19-69c6-4d1b-89e7-ecc750d13e6c" providerId="AD" clId="Web-{F05C69BA-3E17-9611-1F81-39363E6CDD0E}" dt="2020-10-23T11:36:42.541" v="124" actId="20577"/>
          <ac:spMkLst>
            <pc:docMk/>
            <pc:sldMk cId="4280533959" sldId="268"/>
            <ac:spMk id="3" creationId="{7A29BF4F-30C5-4E2B-B612-BA51937FD02B}"/>
          </ac:spMkLst>
        </pc:spChg>
      </pc:sldChg>
      <pc:sldChg chg="add replId">
        <pc:chgData name="Julia Kasmire" userId="S::julia.kasmire@manchester.ac.uk::d623be19-69c6-4d1b-89e7-ecc750d13e6c" providerId="AD" clId="Web-{F05C69BA-3E17-9611-1F81-39363E6CDD0E}" dt="2020-10-23T11:37:33.482" v="137"/>
        <pc:sldMkLst>
          <pc:docMk/>
          <pc:sldMk cId="3077889126" sldId="269"/>
        </pc:sldMkLst>
      </pc:sldChg>
      <pc:sldChg chg="del">
        <pc:chgData name="Julia Kasmire" userId="S::julia.kasmire@manchester.ac.uk::d623be19-69c6-4d1b-89e7-ecc750d13e6c" providerId="AD" clId="Web-{F05C69BA-3E17-9611-1F81-39363E6CDD0E}" dt="2020-10-23T11:30:54.382" v="4"/>
        <pc:sldMkLst>
          <pc:docMk/>
          <pc:sldMk cId="1656464454" sldId="271"/>
        </pc:sldMkLst>
      </pc:sldChg>
      <pc:sldChg chg="del">
        <pc:chgData name="Julia Kasmire" userId="S::julia.kasmire@manchester.ac.uk::d623be19-69c6-4d1b-89e7-ecc750d13e6c" providerId="AD" clId="Web-{F05C69BA-3E17-9611-1F81-39363E6CDD0E}" dt="2020-10-23T11:30:49.241" v="1"/>
        <pc:sldMkLst>
          <pc:docMk/>
          <pc:sldMk cId="2477080753" sldId="288"/>
        </pc:sldMkLst>
      </pc:sldChg>
      <pc:sldChg chg="del">
        <pc:chgData name="Julia Kasmire" userId="S::julia.kasmire@manchester.ac.uk::d623be19-69c6-4d1b-89e7-ecc750d13e6c" providerId="AD" clId="Web-{F05C69BA-3E17-9611-1F81-39363E6CDD0E}" dt="2020-10-23T11:30:54.335" v="3"/>
        <pc:sldMkLst>
          <pc:docMk/>
          <pc:sldMk cId="1779231805" sldId="289"/>
        </pc:sldMkLst>
      </pc:sldChg>
      <pc:sldChg chg="del">
        <pc:chgData name="Julia Kasmire" userId="S::julia.kasmire@manchester.ac.uk::d623be19-69c6-4d1b-89e7-ecc750d13e6c" providerId="AD" clId="Web-{F05C69BA-3E17-9611-1F81-39363E6CDD0E}" dt="2020-10-23T11:30:55.663" v="6"/>
        <pc:sldMkLst>
          <pc:docMk/>
          <pc:sldMk cId="2528585843" sldId="290"/>
        </pc:sldMkLst>
      </pc:sldChg>
      <pc:sldChg chg="del">
        <pc:chgData name="Julia Kasmire" userId="S::julia.kasmire@manchester.ac.uk::d623be19-69c6-4d1b-89e7-ecc750d13e6c" providerId="AD" clId="Web-{F05C69BA-3E17-9611-1F81-39363E6CDD0E}" dt="2020-10-23T11:30:54.897" v="5"/>
        <pc:sldMkLst>
          <pc:docMk/>
          <pc:sldMk cId="795734329" sldId="291"/>
        </pc:sldMkLst>
      </pc:sldChg>
      <pc:sldChg chg="del">
        <pc:chgData name="Julia Kasmire" userId="S::julia.kasmire@manchester.ac.uk::d623be19-69c6-4d1b-89e7-ecc750d13e6c" providerId="AD" clId="Web-{F05C69BA-3E17-9611-1F81-39363E6CDD0E}" dt="2020-10-23T11:30:56.491" v="7"/>
        <pc:sldMkLst>
          <pc:docMk/>
          <pc:sldMk cId="3901047504" sldId="292"/>
        </pc:sldMkLst>
      </pc:sldChg>
      <pc:sldChg chg="del">
        <pc:chgData name="Julia Kasmire" userId="S::julia.kasmire@manchester.ac.uk::d623be19-69c6-4d1b-89e7-ecc750d13e6c" providerId="AD" clId="Web-{F05C69BA-3E17-9611-1F81-39363E6CDD0E}" dt="2020-10-23T11:30:57.288" v="8"/>
        <pc:sldMkLst>
          <pc:docMk/>
          <pc:sldMk cId="1089884879" sldId="293"/>
        </pc:sldMkLst>
      </pc:sldChg>
      <pc:sldChg chg="del">
        <pc:chgData name="Julia Kasmire" userId="S::julia.kasmire@manchester.ac.uk::d623be19-69c6-4d1b-89e7-ecc750d13e6c" providerId="AD" clId="Web-{F05C69BA-3E17-9611-1F81-39363E6CDD0E}" dt="2020-10-23T11:30:59.554" v="9"/>
        <pc:sldMkLst>
          <pc:docMk/>
          <pc:sldMk cId="2489237868" sldId="294"/>
        </pc:sldMkLst>
      </pc:sldChg>
      <pc:sldChg chg="del">
        <pc:chgData name="Julia Kasmire" userId="S::julia.kasmire@manchester.ac.uk::d623be19-69c6-4d1b-89e7-ecc750d13e6c" providerId="AD" clId="Web-{F05C69BA-3E17-9611-1F81-39363E6CDD0E}" dt="2020-10-23T11:31:00.148" v="10"/>
        <pc:sldMkLst>
          <pc:docMk/>
          <pc:sldMk cId="1991284753" sldId="297"/>
        </pc:sldMkLst>
      </pc:sldChg>
      <pc:sldChg chg="del">
        <pc:chgData name="Julia Kasmire" userId="S::julia.kasmire@manchester.ac.uk::d623be19-69c6-4d1b-89e7-ecc750d13e6c" providerId="AD" clId="Web-{F05C69BA-3E17-9611-1F81-39363E6CDD0E}" dt="2020-10-23T11:31:01.273" v="11"/>
        <pc:sldMkLst>
          <pc:docMk/>
          <pc:sldMk cId="1610508295" sldId="298"/>
        </pc:sldMkLst>
      </pc:sldChg>
      <pc:sldChg chg="del">
        <pc:chgData name="Julia Kasmire" userId="S::julia.kasmire@manchester.ac.uk::d623be19-69c6-4d1b-89e7-ecc750d13e6c" providerId="AD" clId="Web-{F05C69BA-3E17-9611-1F81-39363E6CDD0E}" dt="2020-10-23T11:31:02.273" v="12"/>
        <pc:sldMkLst>
          <pc:docMk/>
          <pc:sldMk cId="2237963391" sldId="299"/>
        </pc:sldMkLst>
      </pc:sldChg>
      <pc:sldChg chg="del">
        <pc:chgData name="Julia Kasmire" userId="S::julia.kasmire@manchester.ac.uk::d623be19-69c6-4d1b-89e7-ecc750d13e6c" providerId="AD" clId="Web-{F05C69BA-3E17-9611-1F81-39363E6CDD0E}" dt="2020-10-23T11:31:03.007" v="13"/>
        <pc:sldMkLst>
          <pc:docMk/>
          <pc:sldMk cId="1551442459" sldId="300"/>
        </pc:sldMkLst>
      </pc:sldChg>
      <pc:sldChg chg="del">
        <pc:chgData name="Julia Kasmire" userId="S::julia.kasmire@manchester.ac.uk::d623be19-69c6-4d1b-89e7-ecc750d13e6c" providerId="AD" clId="Web-{F05C69BA-3E17-9611-1F81-39363E6CDD0E}" dt="2020-10-23T11:30:47.538" v="0"/>
        <pc:sldMkLst>
          <pc:docMk/>
          <pc:sldMk cId="2398122484" sldId="303"/>
        </pc:sldMkLst>
      </pc:sldChg>
      <pc:sldChg chg="del">
        <pc:chgData name="Julia Kasmire" userId="S::julia.kasmire@manchester.ac.uk::d623be19-69c6-4d1b-89e7-ecc750d13e6c" providerId="AD" clId="Web-{F05C69BA-3E17-9611-1F81-39363E6CDD0E}" dt="2020-10-23T11:31:07.132" v="14"/>
        <pc:sldMkLst>
          <pc:docMk/>
          <pc:sldMk cId="1027912377" sldId="305"/>
        </pc:sldMkLst>
      </pc:sldChg>
      <pc:sldChg chg="del">
        <pc:chgData name="Julia Kasmire" userId="S::julia.kasmire@manchester.ac.uk::d623be19-69c6-4d1b-89e7-ecc750d13e6c" providerId="AD" clId="Web-{F05C69BA-3E17-9611-1F81-39363E6CDD0E}" dt="2020-10-23T11:30:52.397" v="2"/>
        <pc:sldMkLst>
          <pc:docMk/>
          <pc:sldMk cId="3694040098" sldId="307"/>
        </pc:sldMkLst>
      </pc:sldChg>
    </pc:docChg>
  </pc:docChgLst>
  <pc:docChgLst>
    <pc:chgData name="Julia Kasmire" userId="S::julia.kasmire@manchester.ac.uk::d623be19-69c6-4d1b-89e7-ecc750d13e6c" providerId="AD" clId="Web-{30EA0DC0-977E-F6A1-78F9-6C92D5AF10EE}"/>
    <pc:docChg chg="delSld modSld">
      <pc:chgData name="Julia Kasmire" userId="S::julia.kasmire@manchester.ac.uk::d623be19-69c6-4d1b-89e7-ecc750d13e6c" providerId="AD" clId="Web-{30EA0DC0-977E-F6A1-78F9-6C92D5AF10EE}" dt="2020-10-13T15:10:31.283" v="497" actId="20577"/>
      <pc:docMkLst>
        <pc:docMk/>
      </pc:docMkLst>
      <pc:sldChg chg="modNotes">
        <pc:chgData name="Julia Kasmire" userId="S::julia.kasmire@manchester.ac.uk::d623be19-69c6-4d1b-89e7-ecc750d13e6c" providerId="AD" clId="Web-{30EA0DC0-977E-F6A1-78F9-6C92D5AF10EE}" dt="2020-10-13T14:52:41.239" v="263"/>
        <pc:sldMkLst>
          <pc:docMk/>
          <pc:sldMk cId="1779231805" sldId="289"/>
        </pc:sldMkLst>
      </pc:sldChg>
      <pc:sldChg chg="modNotes">
        <pc:chgData name="Julia Kasmire" userId="S::julia.kasmire@manchester.ac.uk::d623be19-69c6-4d1b-89e7-ecc750d13e6c" providerId="AD" clId="Web-{30EA0DC0-977E-F6A1-78F9-6C92D5AF10EE}" dt="2020-10-13T14:52:46.208" v="264"/>
        <pc:sldMkLst>
          <pc:docMk/>
          <pc:sldMk cId="795734329" sldId="291"/>
        </pc:sldMkLst>
      </pc:sldChg>
      <pc:sldChg chg="modSp">
        <pc:chgData name="Julia Kasmire" userId="S::julia.kasmire@manchester.ac.uk::d623be19-69c6-4d1b-89e7-ecc750d13e6c" providerId="AD" clId="Web-{30EA0DC0-977E-F6A1-78F9-6C92D5AF10EE}" dt="2020-10-13T15:10:31.283" v="496" actId="20577"/>
        <pc:sldMkLst>
          <pc:docMk/>
          <pc:sldMk cId="1027912377" sldId="305"/>
        </pc:sldMkLst>
        <pc:spChg chg="mod">
          <ac:chgData name="Julia Kasmire" userId="S::julia.kasmire@manchester.ac.uk::d623be19-69c6-4d1b-89e7-ecc750d13e6c" providerId="AD" clId="Web-{30EA0DC0-977E-F6A1-78F9-6C92D5AF10EE}" dt="2020-10-13T15:10:31.283" v="496" actId="20577"/>
          <ac:spMkLst>
            <pc:docMk/>
            <pc:sldMk cId="1027912377" sldId="305"/>
            <ac:spMk id="9" creationId="{00000000-0000-0000-0000-000000000000}"/>
          </ac:spMkLst>
        </pc:spChg>
      </pc:sldChg>
      <pc:sldChg chg="del">
        <pc:chgData name="Julia Kasmire" userId="S::julia.kasmire@manchester.ac.uk::d623be19-69c6-4d1b-89e7-ecc750d13e6c" providerId="AD" clId="Web-{30EA0DC0-977E-F6A1-78F9-6C92D5AF10EE}" dt="2020-10-13T14:50:11.512" v="95"/>
        <pc:sldMkLst>
          <pc:docMk/>
          <pc:sldMk cId="3628350530" sldId="306"/>
        </pc:sldMkLst>
      </pc:sldChg>
      <pc:sldChg chg="addSp delSp modSp delAnim modNotes">
        <pc:chgData name="Julia Kasmire" userId="S::julia.kasmire@manchester.ac.uk::d623be19-69c6-4d1b-89e7-ecc750d13e6c" providerId="AD" clId="Web-{30EA0DC0-977E-F6A1-78F9-6C92D5AF10EE}" dt="2020-10-13T14:50:21.106" v="99"/>
        <pc:sldMkLst>
          <pc:docMk/>
          <pc:sldMk cId="3694040098" sldId="307"/>
        </pc:sldMkLst>
        <pc:spChg chg="add mod">
          <ac:chgData name="Julia Kasmire" userId="S::julia.kasmire@manchester.ac.uk::d623be19-69c6-4d1b-89e7-ecc750d13e6c" providerId="AD" clId="Web-{30EA0DC0-977E-F6A1-78F9-6C92D5AF10EE}" dt="2020-10-13T14:50:14.981" v="96"/>
          <ac:spMkLst>
            <pc:docMk/>
            <pc:sldMk cId="3694040098" sldId="307"/>
            <ac:spMk id="3" creationId="{172B7A3D-C9D1-4AE9-8890-C08285222EB8}"/>
          </ac:spMkLst>
        </pc:spChg>
        <pc:picChg chg="del">
          <ac:chgData name="Julia Kasmire" userId="S::julia.kasmire@manchester.ac.uk::d623be19-69c6-4d1b-89e7-ecc750d13e6c" providerId="AD" clId="Web-{30EA0DC0-977E-F6A1-78F9-6C92D5AF10EE}" dt="2020-10-13T14:50:14.981" v="96"/>
          <ac:picMkLst>
            <pc:docMk/>
            <pc:sldMk cId="3694040098" sldId="307"/>
            <ac:picMk id="4" creationId="{4A37F4FC-842F-4422-861D-B345615D4EB6}"/>
          </ac:picMkLst>
        </pc:picChg>
      </pc:sldChg>
    </pc:docChg>
  </pc:docChgLst>
  <pc:docChgLst>
    <pc:chgData name="Julia Kasmire" userId="S::julia.kasmire@manchester.ac.uk::d623be19-69c6-4d1b-89e7-ecc750d13e6c" providerId="AD" clId="Web-{A38D22E4-A61F-DE2A-2F7B-4592FDE30713}"/>
    <pc:docChg chg="addSld delSld modSld sldOrd">
      <pc:chgData name="Julia Kasmire" userId="S::julia.kasmire@manchester.ac.uk::d623be19-69c6-4d1b-89e7-ecc750d13e6c" providerId="AD" clId="Web-{A38D22E4-A61F-DE2A-2F7B-4592FDE30713}" dt="2020-10-16T13:15:25.686" v="510"/>
      <pc:docMkLst>
        <pc:docMk/>
      </pc:docMkLst>
      <pc:sldChg chg="del">
        <pc:chgData name="Julia Kasmire" userId="S::julia.kasmire@manchester.ac.uk::d623be19-69c6-4d1b-89e7-ecc750d13e6c" providerId="AD" clId="Web-{A38D22E4-A61F-DE2A-2F7B-4592FDE30713}" dt="2020-10-16T12:51:29.839" v="268"/>
        <pc:sldMkLst>
          <pc:docMk/>
          <pc:sldMk cId="3869731032" sldId="266"/>
        </pc:sldMkLst>
      </pc:sldChg>
      <pc:sldChg chg="ord modNotes">
        <pc:chgData name="Julia Kasmire" userId="S::julia.kasmire@manchester.ac.uk::d623be19-69c6-4d1b-89e7-ecc750d13e6c" providerId="AD" clId="Web-{A38D22E4-A61F-DE2A-2F7B-4592FDE30713}" dt="2020-10-16T13:13:00.620" v="505"/>
        <pc:sldMkLst>
          <pc:docMk/>
          <pc:sldMk cId="1656464454" sldId="271"/>
        </pc:sldMkLst>
      </pc:sldChg>
      <pc:sldChg chg="del">
        <pc:chgData name="Julia Kasmire" userId="S::julia.kasmire@manchester.ac.uk::d623be19-69c6-4d1b-89e7-ecc750d13e6c" providerId="AD" clId="Web-{A38D22E4-A61F-DE2A-2F7B-4592FDE30713}" dt="2020-10-16T12:51:20.651" v="266"/>
        <pc:sldMkLst>
          <pc:docMk/>
          <pc:sldMk cId="3977763190" sldId="272"/>
        </pc:sldMkLst>
      </pc:sldChg>
      <pc:sldChg chg="del">
        <pc:chgData name="Julia Kasmire" userId="S::julia.kasmire@manchester.ac.uk::d623be19-69c6-4d1b-89e7-ecc750d13e6c" providerId="AD" clId="Web-{A38D22E4-A61F-DE2A-2F7B-4592FDE30713}" dt="2020-10-16T12:51:12.932" v="263"/>
        <pc:sldMkLst>
          <pc:docMk/>
          <pc:sldMk cId="714880814" sldId="273"/>
        </pc:sldMkLst>
      </pc:sldChg>
      <pc:sldChg chg="del">
        <pc:chgData name="Julia Kasmire" userId="S::julia.kasmire@manchester.ac.uk::d623be19-69c6-4d1b-89e7-ecc750d13e6c" providerId="AD" clId="Web-{A38D22E4-A61F-DE2A-2F7B-4592FDE30713}" dt="2020-10-16T12:51:18.167" v="265"/>
        <pc:sldMkLst>
          <pc:docMk/>
          <pc:sldMk cId="2473125541" sldId="274"/>
        </pc:sldMkLst>
      </pc:sldChg>
      <pc:sldChg chg="del">
        <pc:chgData name="Julia Kasmire" userId="S::julia.kasmire@manchester.ac.uk::d623be19-69c6-4d1b-89e7-ecc750d13e6c" providerId="AD" clId="Web-{A38D22E4-A61F-DE2A-2F7B-4592FDE30713}" dt="2020-10-16T13:15:25.686" v="510"/>
        <pc:sldMkLst>
          <pc:docMk/>
          <pc:sldMk cId="1110947473" sldId="276"/>
        </pc:sldMkLst>
      </pc:sldChg>
      <pc:sldChg chg="del">
        <pc:chgData name="Julia Kasmire" userId="S::julia.kasmire@manchester.ac.uk::d623be19-69c6-4d1b-89e7-ecc750d13e6c" providerId="AD" clId="Web-{A38D22E4-A61F-DE2A-2F7B-4592FDE30713}" dt="2020-10-16T12:51:15.338" v="264"/>
        <pc:sldMkLst>
          <pc:docMk/>
          <pc:sldMk cId="2508476301" sldId="286"/>
        </pc:sldMkLst>
      </pc:sldChg>
      <pc:sldChg chg="modNotes">
        <pc:chgData name="Julia Kasmire" userId="S::julia.kasmire@manchester.ac.uk::d623be19-69c6-4d1b-89e7-ecc750d13e6c" providerId="AD" clId="Web-{A38D22E4-A61F-DE2A-2F7B-4592FDE30713}" dt="2020-10-16T13:10:49.367" v="503"/>
        <pc:sldMkLst>
          <pc:docMk/>
          <pc:sldMk cId="2477080753" sldId="288"/>
        </pc:sldMkLst>
      </pc:sldChg>
      <pc:sldChg chg="modNotes">
        <pc:chgData name="Julia Kasmire" userId="S::julia.kasmire@manchester.ac.uk::d623be19-69c6-4d1b-89e7-ecc750d13e6c" providerId="AD" clId="Web-{A38D22E4-A61F-DE2A-2F7B-4592FDE30713}" dt="2020-10-16T13:11:58.650" v="504"/>
        <pc:sldMkLst>
          <pc:docMk/>
          <pc:sldMk cId="1779231805" sldId="289"/>
        </pc:sldMkLst>
      </pc:sldChg>
      <pc:sldChg chg="modNotes">
        <pc:chgData name="Julia Kasmire" userId="S::julia.kasmire@manchester.ac.uk::d623be19-69c6-4d1b-89e7-ecc750d13e6c" providerId="AD" clId="Web-{A38D22E4-A61F-DE2A-2F7B-4592FDE30713}" dt="2020-10-16T13:13:58.528" v="507"/>
        <pc:sldMkLst>
          <pc:docMk/>
          <pc:sldMk cId="2528585843" sldId="290"/>
        </pc:sldMkLst>
      </pc:sldChg>
      <pc:sldChg chg="modNotes">
        <pc:chgData name="Julia Kasmire" userId="S::julia.kasmire@manchester.ac.uk::d623be19-69c6-4d1b-89e7-ecc750d13e6c" providerId="AD" clId="Web-{A38D22E4-A61F-DE2A-2F7B-4592FDE30713}" dt="2020-10-16T13:13:05.229" v="506"/>
        <pc:sldMkLst>
          <pc:docMk/>
          <pc:sldMk cId="795734329" sldId="291"/>
        </pc:sldMkLst>
      </pc:sldChg>
      <pc:sldChg chg="modNotes">
        <pc:chgData name="Julia Kasmire" userId="S::julia.kasmire@manchester.ac.uk::d623be19-69c6-4d1b-89e7-ecc750d13e6c" providerId="AD" clId="Web-{A38D22E4-A61F-DE2A-2F7B-4592FDE30713}" dt="2020-10-16T13:14:37.185" v="508"/>
        <pc:sldMkLst>
          <pc:docMk/>
          <pc:sldMk cId="3901047504" sldId="292"/>
        </pc:sldMkLst>
      </pc:sldChg>
      <pc:sldChg chg="modNotes">
        <pc:chgData name="Julia Kasmire" userId="S::julia.kasmire@manchester.ac.uk::d623be19-69c6-4d1b-89e7-ecc750d13e6c" providerId="AD" clId="Web-{A38D22E4-A61F-DE2A-2F7B-4592FDE30713}" dt="2020-10-16T13:15:08.904" v="509"/>
        <pc:sldMkLst>
          <pc:docMk/>
          <pc:sldMk cId="1089884879" sldId="293"/>
        </pc:sldMkLst>
      </pc:sldChg>
      <pc:sldChg chg="modSp add del modNotes">
        <pc:chgData name="Julia Kasmire" userId="S::julia.kasmire@manchester.ac.uk::d623be19-69c6-4d1b-89e7-ecc750d13e6c" providerId="AD" clId="Web-{A38D22E4-A61F-DE2A-2F7B-4592FDE30713}" dt="2020-10-16T12:55:37.610" v="318" actId="20577"/>
        <pc:sldMkLst>
          <pc:docMk/>
          <pc:sldMk cId="2489237868" sldId="294"/>
        </pc:sldMkLst>
        <pc:spChg chg="mod">
          <ac:chgData name="Julia Kasmire" userId="S::julia.kasmire@manchester.ac.uk::d623be19-69c6-4d1b-89e7-ecc750d13e6c" providerId="AD" clId="Web-{A38D22E4-A61F-DE2A-2F7B-4592FDE30713}" dt="2020-10-16T12:55:37.610" v="318" actId="20577"/>
          <ac:spMkLst>
            <pc:docMk/>
            <pc:sldMk cId="2489237868" sldId="294"/>
            <ac:spMk id="9" creationId="{00000000-0000-0000-0000-000000000000}"/>
          </ac:spMkLst>
        </pc:spChg>
      </pc:sldChg>
      <pc:sldChg chg="del">
        <pc:chgData name="Julia Kasmire" userId="S::julia.kasmire@manchester.ac.uk::d623be19-69c6-4d1b-89e7-ecc750d13e6c" providerId="AD" clId="Web-{A38D22E4-A61F-DE2A-2F7B-4592FDE30713}" dt="2020-10-16T12:51:58.824" v="269"/>
        <pc:sldMkLst>
          <pc:docMk/>
          <pc:sldMk cId="116183156" sldId="295"/>
        </pc:sldMkLst>
      </pc:sldChg>
      <pc:sldChg chg="del">
        <pc:chgData name="Julia Kasmire" userId="S::julia.kasmire@manchester.ac.uk::d623be19-69c6-4d1b-89e7-ecc750d13e6c" providerId="AD" clId="Web-{A38D22E4-A61F-DE2A-2F7B-4592FDE30713}" dt="2020-10-16T12:52:01.261" v="270"/>
        <pc:sldMkLst>
          <pc:docMk/>
          <pc:sldMk cId="3994979483" sldId="296"/>
        </pc:sldMkLst>
      </pc:sldChg>
      <pc:sldChg chg="del">
        <pc:chgData name="Julia Kasmire" userId="S::julia.kasmire@manchester.ac.uk::d623be19-69c6-4d1b-89e7-ecc750d13e6c" providerId="AD" clId="Web-{A38D22E4-A61F-DE2A-2F7B-4592FDE30713}" dt="2020-10-16T12:52:44.731" v="272"/>
        <pc:sldMkLst>
          <pc:docMk/>
          <pc:sldMk cId="4142486241" sldId="301"/>
        </pc:sldMkLst>
      </pc:sldChg>
      <pc:sldChg chg="del">
        <pc:chgData name="Julia Kasmire" userId="S::julia.kasmire@manchester.ac.uk::d623be19-69c6-4d1b-89e7-ecc750d13e6c" providerId="AD" clId="Web-{A38D22E4-A61F-DE2A-2F7B-4592FDE30713}" dt="2020-10-16T12:51:24.198" v="267"/>
        <pc:sldMkLst>
          <pc:docMk/>
          <pc:sldMk cId="1397656919" sldId="302"/>
        </pc:sldMkLst>
      </pc:sldChg>
      <pc:sldChg chg="modNotes">
        <pc:chgData name="Julia Kasmire" userId="S::julia.kasmire@manchester.ac.uk::d623be19-69c6-4d1b-89e7-ecc750d13e6c" providerId="AD" clId="Web-{A38D22E4-A61F-DE2A-2F7B-4592FDE30713}" dt="2020-10-16T13:09:55.069" v="502"/>
        <pc:sldMkLst>
          <pc:docMk/>
          <pc:sldMk cId="2398122484" sldId="303"/>
        </pc:sldMkLst>
      </pc:sldChg>
      <pc:sldChg chg="del">
        <pc:chgData name="Julia Kasmire" userId="S::julia.kasmire@manchester.ac.uk::d623be19-69c6-4d1b-89e7-ecc750d13e6c" providerId="AD" clId="Web-{A38D22E4-A61F-DE2A-2F7B-4592FDE30713}" dt="2020-10-16T12:52:39.606" v="271"/>
        <pc:sldMkLst>
          <pc:docMk/>
          <pc:sldMk cId="473577269" sldId="304"/>
        </pc:sldMkLst>
      </pc:sldChg>
      <pc:sldChg chg="modNotes">
        <pc:chgData name="Julia Kasmire" userId="S::julia.kasmire@manchester.ac.uk::d623be19-69c6-4d1b-89e7-ecc750d13e6c" providerId="AD" clId="Web-{A38D22E4-A61F-DE2A-2F7B-4592FDE30713}" dt="2020-10-16T12:53:38.404" v="285"/>
        <pc:sldMkLst>
          <pc:docMk/>
          <pc:sldMk cId="3694040098" sldId="307"/>
        </pc:sldMkLst>
      </pc:sldChg>
      <pc:sldChg chg="del modNotes">
        <pc:chgData name="Julia Kasmire" userId="S::julia.kasmire@manchester.ac.uk::d623be19-69c6-4d1b-89e7-ecc750d13e6c" providerId="AD" clId="Web-{A38D22E4-A61F-DE2A-2F7B-4592FDE30713}" dt="2020-10-16T12:53:39.248" v="286"/>
        <pc:sldMkLst>
          <pc:docMk/>
          <pc:sldMk cId="2768351583" sldId="308"/>
        </pc:sldMkLst>
      </pc:sldChg>
      <pc:sldChg chg="del modNotes">
        <pc:chgData name="Julia Kasmire" userId="S::julia.kasmire@manchester.ac.uk::d623be19-69c6-4d1b-89e7-ecc750d13e6c" providerId="AD" clId="Web-{A38D22E4-A61F-DE2A-2F7B-4592FDE30713}" dt="2020-10-16T12:54:02.655" v="295"/>
        <pc:sldMkLst>
          <pc:docMk/>
          <pc:sldMk cId="2556586084" sldId="309"/>
        </pc:sldMkLst>
      </pc:sldChg>
    </pc:docChg>
  </pc:docChgLst>
  <pc:docChgLst>
    <pc:chgData name="Julia Kasmire" userId="d623be19-69c6-4d1b-89e7-ecc750d13e6c" providerId="ADAL" clId="{4115B603-B130-466B-B530-B5B3B76B99F2}"/>
    <pc:docChg chg="undo custSel addSld delSld modSld sldOrd modMainMaster">
      <pc:chgData name="Julia Kasmire" userId="d623be19-69c6-4d1b-89e7-ecc750d13e6c" providerId="ADAL" clId="{4115B603-B130-466B-B530-B5B3B76B99F2}" dt="2020-10-23T12:39:29.758" v="9329" actId="20577"/>
      <pc:docMkLst>
        <pc:docMk/>
      </pc:docMkLst>
      <pc:sldChg chg="modSp mod">
        <pc:chgData name="Julia Kasmire" userId="d623be19-69c6-4d1b-89e7-ecc750d13e6c" providerId="ADAL" clId="{4115B603-B130-466B-B530-B5B3B76B99F2}" dt="2020-10-14T14:15:07.548" v="4002" actId="207"/>
        <pc:sldMkLst>
          <pc:docMk/>
          <pc:sldMk cId="3022452608" sldId="256"/>
        </pc:sldMkLst>
        <pc:spChg chg="mod">
          <ac:chgData name="Julia Kasmire" userId="d623be19-69c6-4d1b-89e7-ecc750d13e6c" providerId="ADAL" clId="{4115B603-B130-466B-B530-B5B3B76B99F2}" dt="2020-10-14T14:15:07.548" v="4002" actId="207"/>
          <ac:spMkLst>
            <pc:docMk/>
            <pc:sldMk cId="3022452608" sldId="256"/>
            <ac:spMk id="2" creationId="{00000000-0000-0000-0000-000000000000}"/>
          </ac:spMkLst>
        </pc:spChg>
        <pc:spChg chg="mod">
          <ac:chgData name="Julia Kasmire" userId="d623be19-69c6-4d1b-89e7-ecc750d13e6c" providerId="ADAL" clId="{4115B603-B130-466B-B530-B5B3B76B99F2}" dt="2020-10-14T14:14:08.488" v="3947" actId="14100"/>
          <ac:spMkLst>
            <pc:docMk/>
            <pc:sldMk cId="3022452608" sldId="256"/>
            <ac:spMk id="3" creationId="{00000000-0000-0000-0000-000000000000}"/>
          </ac:spMkLst>
        </pc:spChg>
        <pc:spChg chg="mod">
          <ac:chgData name="Julia Kasmire" userId="d623be19-69c6-4d1b-89e7-ecc750d13e6c" providerId="ADAL" clId="{4115B603-B130-466B-B530-B5B3B76B99F2}" dt="2020-10-14T14:14:59.482" v="4001" actId="20577"/>
          <ac:spMkLst>
            <pc:docMk/>
            <pc:sldMk cId="3022452608" sldId="256"/>
            <ac:spMk id="4" creationId="{00000000-0000-0000-0000-000000000000}"/>
          </ac:spMkLst>
        </pc:spChg>
        <pc:spChg chg="mod">
          <ac:chgData name="Julia Kasmire" userId="d623be19-69c6-4d1b-89e7-ecc750d13e6c" providerId="ADAL" clId="{4115B603-B130-466B-B530-B5B3B76B99F2}" dt="2020-10-14T14:14:20.345" v="3968" actId="255"/>
          <ac:spMkLst>
            <pc:docMk/>
            <pc:sldMk cId="3022452608" sldId="256"/>
            <ac:spMk id="9" creationId="{65B188A6-FCD6-466B-ADD8-76C90C66DA66}"/>
          </ac:spMkLst>
        </pc:spChg>
        <pc:picChg chg="mod">
          <ac:chgData name="Julia Kasmire" userId="d623be19-69c6-4d1b-89e7-ecc750d13e6c" providerId="ADAL" clId="{4115B603-B130-466B-B530-B5B3B76B99F2}" dt="2020-10-14T14:14:10.997" v="3966" actId="1037"/>
          <ac:picMkLst>
            <pc:docMk/>
            <pc:sldMk cId="3022452608" sldId="256"/>
            <ac:picMk id="6" creationId="{6BBB188F-43C7-4538-A02F-DBE6131DC785}"/>
          </ac:picMkLst>
        </pc:picChg>
      </pc:sldChg>
      <pc:sldChg chg="del">
        <pc:chgData name="Julia Kasmire" userId="d623be19-69c6-4d1b-89e7-ecc750d13e6c" providerId="ADAL" clId="{4115B603-B130-466B-B530-B5B3B76B99F2}" dt="2020-10-09T12:21:36.957" v="0" actId="47"/>
        <pc:sldMkLst>
          <pc:docMk/>
          <pc:sldMk cId="3248867478" sldId="260"/>
        </pc:sldMkLst>
      </pc:sldChg>
      <pc:sldChg chg="modSp mod">
        <pc:chgData name="Julia Kasmire" userId="d623be19-69c6-4d1b-89e7-ecc750d13e6c" providerId="ADAL" clId="{4115B603-B130-466B-B530-B5B3B76B99F2}" dt="2020-10-23T11:53:11.269" v="6456" actId="313"/>
        <pc:sldMkLst>
          <pc:docMk/>
          <pc:sldMk cId="3283466678" sldId="260"/>
        </pc:sldMkLst>
        <pc:spChg chg="mod">
          <ac:chgData name="Julia Kasmire" userId="d623be19-69c6-4d1b-89e7-ecc750d13e6c" providerId="ADAL" clId="{4115B603-B130-466B-B530-B5B3B76B99F2}" dt="2020-10-23T11:41:53.523" v="5625" actId="255"/>
          <ac:spMkLst>
            <pc:docMk/>
            <pc:sldMk cId="3283466678" sldId="260"/>
            <ac:spMk id="2" creationId="{E5666DAF-D47D-4C4D-9713-AD25CF883CC0}"/>
          </ac:spMkLst>
        </pc:spChg>
        <pc:spChg chg="mod">
          <ac:chgData name="Julia Kasmire" userId="d623be19-69c6-4d1b-89e7-ecc750d13e6c" providerId="ADAL" clId="{4115B603-B130-466B-B530-B5B3B76B99F2}" dt="2020-10-23T11:53:11.269" v="6456" actId="313"/>
          <ac:spMkLst>
            <pc:docMk/>
            <pc:sldMk cId="3283466678" sldId="260"/>
            <ac:spMk id="3" creationId="{7A29BF4F-30C5-4E2B-B612-BA51937FD02B}"/>
          </ac:spMkLst>
        </pc:spChg>
      </pc:sldChg>
      <pc:sldChg chg="modSp del mod">
        <pc:chgData name="Julia Kasmire" userId="d623be19-69c6-4d1b-89e7-ecc750d13e6c" providerId="ADAL" clId="{4115B603-B130-466B-B530-B5B3B76B99F2}" dt="2020-10-23T11:44:41.793" v="5978" actId="47"/>
        <pc:sldMkLst>
          <pc:docMk/>
          <pc:sldMk cId="4217420552" sldId="261"/>
        </pc:sldMkLst>
        <pc:spChg chg="mod">
          <ac:chgData name="Julia Kasmire" userId="d623be19-69c6-4d1b-89e7-ecc750d13e6c" providerId="ADAL" clId="{4115B603-B130-466B-B530-B5B3B76B99F2}" dt="2020-10-23T11:44:37.887" v="5977" actId="21"/>
          <ac:spMkLst>
            <pc:docMk/>
            <pc:sldMk cId="4217420552" sldId="261"/>
            <ac:spMk id="3" creationId="{7A29BF4F-30C5-4E2B-B612-BA51937FD02B}"/>
          </ac:spMkLst>
        </pc:spChg>
      </pc:sldChg>
      <pc:sldChg chg="modSp mod">
        <pc:chgData name="Julia Kasmire" userId="d623be19-69c6-4d1b-89e7-ecc750d13e6c" providerId="ADAL" clId="{4115B603-B130-466B-B530-B5B3B76B99F2}" dt="2020-10-23T11:54:56.732" v="6546" actId="255"/>
        <pc:sldMkLst>
          <pc:docMk/>
          <pc:sldMk cId="4096528089" sldId="262"/>
        </pc:sldMkLst>
        <pc:spChg chg="mod">
          <ac:chgData name="Julia Kasmire" userId="d623be19-69c6-4d1b-89e7-ecc750d13e6c" providerId="ADAL" clId="{4115B603-B130-466B-B530-B5B3B76B99F2}" dt="2020-10-23T11:53:21.424" v="6460" actId="20577"/>
          <ac:spMkLst>
            <pc:docMk/>
            <pc:sldMk cId="4096528089" sldId="262"/>
            <ac:spMk id="2" creationId="{E5666DAF-D47D-4C4D-9713-AD25CF883CC0}"/>
          </ac:spMkLst>
        </pc:spChg>
        <pc:spChg chg="mod">
          <ac:chgData name="Julia Kasmire" userId="d623be19-69c6-4d1b-89e7-ecc750d13e6c" providerId="ADAL" clId="{4115B603-B130-466B-B530-B5B3B76B99F2}" dt="2020-10-23T11:54:56.732" v="6546" actId="255"/>
          <ac:spMkLst>
            <pc:docMk/>
            <pc:sldMk cId="4096528089" sldId="262"/>
            <ac:spMk id="3" creationId="{7A29BF4F-30C5-4E2B-B612-BA51937FD02B}"/>
          </ac:spMkLst>
        </pc:spChg>
      </pc:sldChg>
      <pc:sldChg chg="del">
        <pc:chgData name="Julia Kasmire" userId="d623be19-69c6-4d1b-89e7-ecc750d13e6c" providerId="ADAL" clId="{4115B603-B130-466B-B530-B5B3B76B99F2}" dt="2020-10-09T12:21:38.252" v="1" actId="47"/>
        <pc:sldMkLst>
          <pc:docMk/>
          <pc:sldMk cId="4118201670" sldId="262"/>
        </pc:sldMkLst>
      </pc:sldChg>
      <pc:sldChg chg="modSp del mod">
        <pc:chgData name="Julia Kasmire" userId="d623be19-69c6-4d1b-89e7-ecc750d13e6c" providerId="ADAL" clId="{4115B603-B130-466B-B530-B5B3B76B99F2}" dt="2020-10-23T11:55:15.613" v="6548" actId="47"/>
        <pc:sldMkLst>
          <pc:docMk/>
          <pc:sldMk cId="1402120310" sldId="263"/>
        </pc:sldMkLst>
        <pc:spChg chg="mod">
          <ac:chgData name="Julia Kasmire" userId="d623be19-69c6-4d1b-89e7-ecc750d13e6c" providerId="ADAL" clId="{4115B603-B130-466B-B530-B5B3B76B99F2}" dt="2020-10-23T11:55:14.507" v="6547" actId="6549"/>
          <ac:spMkLst>
            <pc:docMk/>
            <pc:sldMk cId="1402120310" sldId="263"/>
            <ac:spMk id="3" creationId="{7A29BF4F-30C5-4E2B-B612-BA51937FD02B}"/>
          </ac:spMkLst>
        </pc:spChg>
      </pc:sldChg>
      <pc:sldChg chg="del">
        <pc:chgData name="Julia Kasmire" userId="d623be19-69c6-4d1b-89e7-ecc750d13e6c" providerId="ADAL" clId="{4115B603-B130-466B-B530-B5B3B76B99F2}" dt="2020-10-09T12:21:39.405" v="2" actId="47"/>
        <pc:sldMkLst>
          <pc:docMk/>
          <pc:sldMk cId="1529029854" sldId="263"/>
        </pc:sldMkLst>
      </pc:sldChg>
      <pc:sldChg chg="modSp mod">
        <pc:chgData name="Julia Kasmire" userId="d623be19-69c6-4d1b-89e7-ecc750d13e6c" providerId="ADAL" clId="{4115B603-B130-466B-B530-B5B3B76B99F2}" dt="2020-10-23T12:15:05.618" v="7195" actId="6549"/>
        <pc:sldMkLst>
          <pc:docMk/>
          <pc:sldMk cId="2466284388" sldId="264"/>
        </pc:sldMkLst>
        <pc:spChg chg="mod">
          <ac:chgData name="Julia Kasmire" userId="d623be19-69c6-4d1b-89e7-ecc750d13e6c" providerId="ADAL" clId="{4115B603-B130-466B-B530-B5B3B76B99F2}" dt="2020-10-23T12:09:17.284" v="6653" actId="255"/>
          <ac:spMkLst>
            <pc:docMk/>
            <pc:sldMk cId="2466284388" sldId="264"/>
            <ac:spMk id="2" creationId="{E5666DAF-D47D-4C4D-9713-AD25CF883CC0}"/>
          </ac:spMkLst>
        </pc:spChg>
        <pc:spChg chg="mod">
          <ac:chgData name="Julia Kasmire" userId="d623be19-69c6-4d1b-89e7-ecc750d13e6c" providerId="ADAL" clId="{4115B603-B130-466B-B530-B5B3B76B99F2}" dt="2020-10-23T12:15:05.618" v="7195" actId="6549"/>
          <ac:spMkLst>
            <pc:docMk/>
            <pc:sldMk cId="2466284388" sldId="264"/>
            <ac:spMk id="3" creationId="{7A29BF4F-30C5-4E2B-B612-BA51937FD02B}"/>
          </ac:spMkLst>
        </pc:spChg>
      </pc:sldChg>
      <pc:sldChg chg="modSp del mod">
        <pc:chgData name="Julia Kasmire" userId="d623be19-69c6-4d1b-89e7-ecc750d13e6c" providerId="ADAL" clId="{4115B603-B130-466B-B530-B5B3B76B99F2}" dt="2020-10-23T12:12:53.239" v="7002" actId="47"/>
        <pc:sldMkLst>
          <pc:docMk/>
          <pc:sldMk cId="3400406710" sldId="265"/>
        </pc:sldMkLst>
        <pc:spChg chg="mod">
          <ac:chgData name="Julia Kasmire" userId="d623be19-69c6-4d1b-89e7-ecc750d13e6c" providerId="ADAL" clId="{4115B603-B130-466B-B530-B5B3B76B99F2}" dt="2020-10-23T12:12:45.512" v="6999" actId="21"/>
          <ac:spMkLst>
            <pc:docMk/>
            <pc:sldMk cId="3400406710" sldId="265"/>
            <ac:spMk id="3" creationId="{7A29BF4F-30C5-4E2B-B612-BA51937FD02B}"/>
          </ac:spMkLst>
        </pc:spChg>
      </pc:sldChg>
      <pc:sldChg chg="modSp mod">
        <pc:chgData name="Julia Kasmire" userId="d623be19-69c6-4d1b-89e7-ecc750d13e6c" providerId="ADAL" clId="{4115B603-B130-466B-B530-B5B3B76B99F2}" dt="2020-10-23T12:32:20.018" v="8396" actId="6549"/>
        <pc:sldMkLst>
          <pc:docMk/>
          <pc:sldMk cId="3389887054" sldId="266"/>
        </pc:sldMkLst>
        <pc:spChg chg="mod">
          <ac:chgData name="Julia Kasmire" userId="d623be19-69c6-4d1b-89e7-ecc750d13e6c" providerId="ADAL" clId="{4115B603-B130-466B-B530-B5B3B76B99F2}" dt="2020-10-23T12:17:56.660" v="7314" actId="20577"/>
          <ac:spMkLst>
            <pc:docMk/>
            <pc:sldMk cId="3389887054" sldId="266"/>
            <ac:spMk id="2" creationId="{E5666DAF-D47D-4C4D-9713-AD25CF883CC0}"/>
          </ac:spMkLst>
        </pc:spChg>
        <pc:spChg chg="mod">
          <ac:chgData name="Julia Kasmire" userId="d623be19-69c6-4d1b-89e7-ecc750d13e6c" providerId="ADAL" clId="{4115B603-B130-466B-B530-B5B3B76B99F2}" dt="2020-10-23T12:32:20.018" v="8396" actId="6549"/>
          <ac:spMkLst>
            <pc:docMk/>
            <pc:sldMk cId="3389887054" sldId="266"/>
            <ac:spMk id="3" creationId="{7A29BF4F-30C5-4E2B-B612-BA51937FD02B}"/>
          </ac:spMkLst>
        </pc:spChg>
      </pc:sldChg>
      <pc:sldChg chg="modSp mod">
        <pc:chgData name="Julia Kasmire" userId="d623be19-69c6-4d1b-89e7-ecc750d13e6c" providerId="ADAL" clId="{4115B603-B130-466B-B530-B5B3B76B99F2}" dt="2020-10-23T12:36:56.276" v="9056" actId="6549"/>
        <pc:sldMkLst>
          <pc:docMk/>
          <pc:sldMk cId="3130345828" sldId="267"/>
        </pc:sldMkLst>
        <pc:spChg chg="mod">
          <ac:chgData name="Julia Kasmire" userId="d623be19-69c6-4d1b-89e7-ecc750d13e6c" providerId="ADAL" clId="{4115B603-B130-466B-B530-B5B3B76B99F2}" dt="2020-10-23T12:24:05.655" v="7371" actId="20577"/>
          <ac:spMkLst>
            <pc:docMk/>
            <pc:sldMk cId="3130345828" sldId="267"/>
            <ac:spMk id="2" creationId="{E5666DAF-D47D-4C4D-9713-AD25CF883CC0}"/>
          </ac:spMkLst>
        </pc:spChg>
        <pc:spChg chg="mod">
          <ac:chgData name="Julia Kasmire" userId="d623be19-69c6-4d1b-89e7-ecc750d13e6c" providerId="ADAL" clId="{4115B603-B130-466B-B530-B5B3B76B99F2}" dt="2020-10-23T12:36:56.276" v="9056" actId="6549"/>
          <ac:spMkLst>
            <pc:docMk/>
            <pc:sldMk cId="3130345828" sldId="267"/>
            <ac:spMk id="3" creationId="{7A29BF4F-30C5-4E2B-B612-BA51937FD02B}"/>
          </ac:spMkLst>
        </pc:spChg>
      </pc:sldChg>
      <pc:sldChg chg="modSp mod">
        <pc:chgData name="Julia Kasmire" userId="d623be19-69c6-4d1b-89e7-ecc750d13e6c" providerId="ADAL" clId="{4115B603-B130-466B-B530-B5B3B76B99F2}" dt="2020-10-23T12:38:59.597" v="9313" actId="20577"/>
        <pc:sldMkLst>
          <pc:docMk/>
          <pc:sldMk cId="4280533959" sldId="268"/>
        </pc:sldMkLst>
        <pc:spChg chg="mod">
          <ac:chgData name="Julia Kasmire" userId="d623be19-69c6-4d1b-89e7-ecc750d13e6c" providerId="ADAL" clId="{4115B603-B130-466B-B530-B5B3B76B99F2}" dt="2020-10-23T12:37:32.444" v="9076" actId="20577"/>
          <ac:spMkLst>
            <pc:docMk/>
            <pc:sldMk cId="4280533959" sldId="268"/>
            <ac:spMk id="2" creationId="{E5666DAF-D47D-4C4D-9713-AD25CF883CC0}"/>
          </ac:spMkLst>
        </pc:spChg>
        <pc:spChg chg="mod">
          <ac:chgData name="Julia Kasmire" userId="d623be19-69c6-4d1b-89e7-ecc750d13e6c" providerId="ADAL" clId="{4115B603-B130-466B-B530-B5B3B76B99F2}" dt="2020-10-23T12:38:59.597" v="9313" actId="20577"/>
          <ac:spMkLst>
            <pc:docMk/>
            <pc:sldMk cId="4280533959" sldId="268"/>
            <ac:spMk id="3" creationId="{7A29BF4F-30C5-4E2B-B612-BA51937FD02B}"/>
          </ac:spMkLst>
        </pc:spChg>
      </pc:sldChg>
      <pc:sldChg chg="modSp mod">
        <pc:chgData name="Julia Kasmire" userId="d623be19-69c6-4d1b-89e7-ecc750d13e6c" providerId="ADAL" clId="{4115B603-B130-466B-B530-B5B3B76B99F2}" dt="2020-10-23T12:17:23.092" v="7230" actId="20577"/>
        <pc:sldMkLst>
          <pc:docMk/>
          <pc:sldMk cId="3077889126" sldId="269"/>
        </pc:sldMkLst>
        <pc:spChg chg="mod">
          <ac:chgData name="Julia Kasmire" userId="d623be19-69c6-4d1b-89e7-ecc750d13e6c" providerId="ADAL" clId="{4115B603-B130-466B-B530-B5B3B76B99F2}" dt="2020-10-23T12:12:18.633" v="6994" actId="20577"/>
          <ac:spMkLst>
            <pc:docMk/>
            <pc:sldMk cId="3077889126" sldId="269"/>
            <ac:spMk id="2" creationId="{E5666DAF-D47D-4C4D-9713-AD25CF883CC0}"/>
          </ac:spMkLst>
        </pc:spChg>
        <pc:spChg chg="mod">
          <ac:chgData name="Julia Kasmire" userId="d623be19-69c6-4d1b-89e7-ecc750d13e6c" providerId="ADAL" clId="{4115B603-B130-466B-B530-B5B3B76B99F2}" dt="2020-10-23T12:17:23.092" v="7230" actId="20577"/>
          <ac:spMkLst>
            <pc:docMk/>
            <pc:sldMk cId="3077889126" sldId="269"/>
            <ac:spMk id="3" creationId="{7A29BF4F-30C5-4E2B-B612-BA51937FD02B}"/>
          </ac:spMkLst>
        </pc:spChg>
      </pc:sldChg>
      <pc:sldChg chg="modSp add mod">
        <pc:chgData name="Julia Kasmire" userId="d623be19-69c6-4d1b-89e7-ecc750d13e6c" providerId="ADAL" clId="{4115B603-B130-466B-B530-B5B3B76B99F2}" dt="2020-10-23T12:39:29.758" v="9329" actId="20577"/>
        <pc:sldMkLst>
          <pc:docMk/>
          <pc:sldMk cId="3559989262" sldId="270"/>
        </pc:sldMkLst>
        <pc:spChg chg="mod">
          <ac:chgData name="Julia Kasmire" userId="d623be19-69c6-4d1b-89e7-ecc750d13e6c" providerId="ADAL" clId="{4115B603-B130-466B-B530-B5B3B76B99F2}" dt="2020-10-23T12:39:29.758" v="9329" actId="20577"/>
          <ac:spMkLst>
            <pc:docMk/>
            <pc:sldMk cId="3559989262" sldId="270"/>
            <ac:spMk id="3" creationId="{7A29BF4F-30C5-4E2B-B612-BA51937FD02B}"/>
          </ac:spMkLst>
        </pc:spChg>
      </pc:sldChg>
      <pc:sldChg chg="modSp mod">
        <pc:chgData name="Julia Kasmire" userId="d623be19-69c6-4d1b-89e7-ecc750d13e6c" providerId="ADAL" clId="{4115B603-B130-466B-B530-B5B3B76B99F2}" dt="2020-10-09T13:36:06.139" v="3500" actId="14734"/>
        <pc:sldMkLst>
          <pc:docMk/>
          <pc:sldMk cId="3357322433" sldId="285"/>
        </pc:sldMkLst>
        <pc:graphicFrameChg chg="modGraphic">
          <ac:chgData name="Julia Kasmire" userId="d623be19-69c6-4d1b-89e7-ecc750d13e6c" providerId="ADAL" clId="{4115B603-B130-466B-B530-B5B3B76B99F2}" dt="2020-10-09T13:36:06.139" v="3500" actId="14734"/>
          <ac:graphicFrameMkLst>
            <pc:docMk/>
            <pc:sldMk cId="3357322433" sldId="285"/>
            <ac:graphicFrameMk id="2" creationId="{507177DA-F8A6-4DA6-B5AD-1632DFC3975B}"/>
          </ac:graphicFrameMkLst>
        </pc:graphicFrameChg>
      </pc:sldChg>
      <pc:sldChg chg="del">
        <pc:chgData name="Julia Kasmire" userId="d623be19-69c6-4d1b-89e7-ecc750d13e6c" providerId="ADAL" clId="{4115B603-B130-466B-B530-B5B3B76B99F2}" dt="2020-10-09T12:21:40.507" v="3" actId="47"/>
        <pc:sldMkLst>
          <pc:docMk/>
          <pc:sldMk cId="4270074378" sldId="287"/>
        </pc:sldMkLst>
      </pc:sldChg>
      <pc:sldChg chg="addSp delSp modSp mod delAnim modAnim modNotesTx">
        <pc:chgData name="Julia Kasmire" userId="d623be19-69c6-4d1b-89e7-ecc750d13e6c" providerId="ADAL" clId="{4115B603-B130-466B-B530-B5B3B76B99F2}" dt="2020-10-14T14:07:16.814" v="3794" actId="20577"/>
        <pc:sldMkLst>
          <pc:docMk/>
          <pc:sldMk cId="2477080753" sldId="288"/>
        </pc:sldMkLst>
        <pc:spChg chg="add del mod">
          <ac:chgData name="Julia Kasmire" userId="d623be19-69c6-4d1b-89e7-ecc750d13e6c" providerId="ADAL" clId="{4115B603-B130-466B-B530-B5B3B76B99F2}" dt="2020-10-09T12:31:37.701" v="112"/>
          <ac:spMkLst>
            <pc:docMk/>
            <pc:sldMk cId="2477080753" sldId="288"/>
            <ac:spMk id="3" creationId="{ED8290C7-CF0D-4F8B-A51A-C1349C8A66DD}"/>
          </ac:spMkLst>
        </pc:spChg>
        <pc:spChg chg="add del mod">
          <ac:chgData name="Julia Kasmire" userId="d623be19-69c6-4d1b-89e7-ecc750d13e6c" providerId="ADAL" clId="{4115B603-B130-466B-B530-B5B3B76B99F2}" dt="2020-10-09T12:44:09.657" v="772" actId="21"/>
          <ac:spMkLst>
            <pc:docMk/>
            <pc:sldMk cId="2477080753" sldId="288"/>
            <ac:spMk id="5" creationId="{E3E11947-B834-4526-95A6-BB48670174BC}"/>
          </ac:spMkLst>
        </pc:spChg>
        <pc:spChg chg="del">
          <ac:chgData name="Julia Kasmire" userId="d623be19-69c6-4d1b-89e7-ecc750d13e6c" providerId="ADAL" clId="{4115B603-B130-466B-B530-B5B3B76B99F2}" dt="2020-10-09T12:22:07.892" v="6" actId="478"/>
          <ac:spMkLst>
            <pc:docMk/>
            <pc:sldMk cId="2477080753" sldId="288"/>
            <ac:spMk id="8" creationId="{00000000-0000-0000-0000-000000000000}"/>
          </ac:spMkLst>
        </pc:spChg>
        <pc:spChg chg="del">
          <ac:chgData name="Julia Kasmire" userId="d623be19-69c6-4d1b-89e7-ecc750d13e6c" providerId="ADAL" clId="{4115B603-B130-466B-B530-B5B3B76B99F2}" dt="2020-10-09T12:22:04.967" v="5" actId="478"/>
          <ac:spMkLst>
            <pc:docMk/>
            <pc:sldMk cId="2477080753" sldId="288"/>
            <ac:spMk id="9" creationId="{00000000-0000-0000-0000-000000000000}"/>
          </ac:spMkLst>
        </pc:spChg>
        <pc:spChg chg="add del mod">
          <ac:chgData name="Julia Kasmire" userId="d623be19-69c6-4d1b-89e7-ecc750d13e6c" providerId="ADAL" clId="{4115B603-B130-466B-B530-B5B3B76B99F2}" dt="2020-10-09T12:43:27.720" v="767"/>
          <ac:spMkLst>
            <pc:docMk/>
            <pc:sldMk cId="2477080753" sldId="288"/>
            <ac:spMk id="10" creationId="{0E1A1E73-8657-403A-B29B-7C2D36FF3575}"/>
          </ac:spMkLst>
        </pc:spChg>
        <pc:spChg chg="add del mod">
          <ac:chgData name="Julia Kasmire" userId="d623be19-69c6-4d1b-89e7-ecc750d13e6c" providerId="ADAL" clId="{4115B603-B130-466B-B530-B5B3B76B99F2}" dt="2020-10-09T12:45:54.021" v="1062" actId="478"/>
          <ac:spMkLst>
            <pc:docMk/>
            <pc:sldMk cId="2477080753" sldId="288"/>
            <ac:spMk id="12" creationId="{03B88E34-DF13-4258-8587-CBB7AA479932}"/>
          </ac:spMkLst>
        </pc:spChg>
        <pc:spChg chg="add del mod">
          <ac:chgData name="Julia Kasmire" userId="d623be19-69c6-4d1b-89e7-ecc750d13e6c" providerId="ADAL" clId="{4115B603-B130-466B-B530-B5B3B76B99F2}" dt="2020-10-09T12:58:57.320" v="1965"/>
          <ac:spMkLst>
            <pc:docMk/>
            <pc:sldMk cId="2477080753" sldId="288"/>
            <ac:spMk id="14" creationId="{A7CDA2FD-569E-4A26-B912-AA16FC6B7299}"/>
          </ac:spMkLst>
        </pc:spChg>
        <pc:spChg chg="add del mod">
          <ac:chgData name="Julia Kasmire" userId="d623be19-69c6-4d1b-89e7-ecc750d13e6c" providerId="ADAL" clId="{4115B603-B130-466B-B530-B5B3B76B99F2}" dt="2020-10-09T12:59:00.479" v="1966" actId="478"/>
          <ac:spMkLst>
            <pc:docMk/>
            <pc:sldMk cId="2477080753" sldId="288"/>
            <ac:spMk id="15" creationId="{7339E301-7CB5-453A-BB33-0058E9475D50}"/>
          </ac:spMkLst>
        </pc:spChg>
        <pc:spChg chg="add del mod">
          <ac:chgData name="Julia Kasmire" userId="d623be19-69c6-4d1b-89e7-ecc750d13e6c" providerId="ADAL" clId="{4115B603-B130-466B-B530-B5B3B76B99F2}" dt="2020-10-09T12:59:03.895" v="1967" actId="478"/>
          <ac:spMkLst>
            <pc:docMk/>
            <pc:sldMk cId="2477080753" sldId="288"/>
            <ac:spMk id="16" creationId="{B6568D41-AED6-474B-982B-5EEC46E6D1F9}"/>
          </ac:spMkLst>
        </pc:spChg>
        <pc:spChg chg="add mod">
          <ac:chgData name="Julia Kasmire" userId="d623be19-69c6-4d1b-89e7-ecc750d13e6c" providerId="ADAL" clId="{4115B603-B130-466B-B530-B5B3B76B99F2}" dt="2020-10-14T14:06:04.533" v="3713" actId="1035"/>
          <ac:spMkLst>
            <pc:docMk/>
            <pc:sldMk cId="2477080753" sldId="288"/>
            <ac:spMk id="17" creationId="{1FDC4168-AD81-4077-B725-164C286953B1}"/>
          </ac:spMkLst>
        </pc:spChg>
        <pc:spChg chg="add mod">
          <ac:chgData name="Julia Kasmire" userId="d623be19-69c6-4d1b-89e7-ecc750d13e6c" providerId="ADAL" clId="{4115B603-B130-466B-B530-B5B3B76B99F2}" dt="2020-10-14T14:07:16.814" v="3794" actId="20577"/>
          <ac:spMkLst>
            <pc:docMk/>
            <pc:sldMk cId="2477080753" sldId="288"/>
            <ac:spMk id="18" creationId="{34D96E31-4AAD-4064-BFB6-BEBA24586AD7}"/>
          </ac:spMkLst>
        </pc:spChg>
        <pc:spChg chg="add mod">
          <ac:chgData name="Julia Kasmire" userId="d623be19-69c6-4d1b-89e7-ecc750d13e6c" providerId="ADAL" clId="{4115B603-B130-466B-B530-B5B3B76B99F2}" dt="2020-10-14T14:05:48.763" v="3697" actId="1035"/>
          <ac:spMkLst>
            <pc:docMk/>
            <pc:sldMk cId="2477080753" sldId="288"/>
            <ac:spMk id="19" creationId="{F825F241-4772-40C7-8B2F-8171360A88A4}"/>
          </ac:spMkLst>
        </pc:spChg>
        <pc:spChg chg="add mod">
          <ac:chgData name="Julia Kasmire" userId="d623be19-69c6-4d1b-89e7-ecc750d13e6c" providerId="ADAL" clId="{4115B603-B130-466B-B530-B5B3B76B99F2}" dt="2020-10-14T14:06:07.779" v="3714" actId="1035"/>
          <ac:spMkLst>
            <pc:docMk/>
            <pc:sldMk cId="2477080753" sldId="288"/>
            <ac:spMk id="21" creationId="{2AD587A2-3E69-4EC2-AB40-94413D887536}"/>
          </ac:spMkLst>
        </pc:spChg>
        <pc:spChg chg="add mod">
          <ac:chgData name="Julia Kasmire" userId="d623be19-69c6-4d1b-89e7-ecc750d13e6c" providerId="ADAL" clId="{4115B603-B130-466B-B530-B5B3B76B99F2}" dt="2020-10-14T14:06:42.276" v="3756" actId="1035"/>
          <ac:spMkLst>
            <pc:docMk/>
            <pc:sldMk cId="2477080753" sldId="288"/>
            <ac:spMk id="23" creationId="{C15C996C-9E5F-41DC-A5D3-17329659A908}"/>
          </ac:spMkLst>
        </pc:spChg>
        <pc:spChg chg="add del mod">
          <ac:chgData name="Julia Kasmire" userId="d623be19-69c6-4d1b-89e7-ecc750d13e6c" providerId="ADAL" clId="{4115B603-B130-466B-B530-B5B3B76B99F2}" dt="2020-10-09T13:07:05.603" v="2371" actId="478"/>
          <ac:spMkLst>
            <pc:docMk/>
            <pc:sldMk cId="2477080753" sldId="288"/>
            <ac:spMk id="25" creationId="{4AEF9AC8-BCAD-4F67-AE9F-6F0D7D065FB2}"/>
          </ac:spMkLst>
        </pc:spChg>
        <pc:spChg chg="add mod">
          <ac:chgData name="Julia Kasmire" userId="d623be19-69c6-4d1b-89e7-ecc750d13e6c" providerId="ADAL" clId="{4115B603-B130-466B-B530-B5B3B76B99F2}" dt="2020-10-14T14:06:54.789" v="3777" actId="1037"/>
          <ac:spMkLst>
            <pc:docMk/>
            <pc:sldMk cId="2477080753" sldId="288"/>
            <ac:spMk id="26" creationId="{B683C5E5-0131-4F7C-AE73-9CF6AD31A977}"/>
          </ac:spMkLst>
        </pc:spChg>
        <pc:spChg chg="add mod">
          <ac:chgData name="Julia Kasmire" userId="d623be19-69c6-4d1b-89e7-ecc750d13e6c" providerId="ADAL" clId="{4115B603-B130-466B-B530-B5B3B76B99F2}" dt="2020-10-14T14:05:32.459" v="3673" actId="1036"/>
          <ac:spMkLst>
            <pc:docMk/>
            <pc:sldMk cId="2477080753" sldId="288"/>
            <ac:spMk id="28" creationId="{85F6036E-69FA-41E4-B731-7110242266BC}"/>
          </ac:spMkLst>
        </pc:spChg>
        <pc:spChg chg="add mod">
          <ac:chgData name="Julia Kasmire" userId="d623be19-69c6-4d1b-89e7-ecc750d13e6c" providerId="ADAL" clId="{4115B603-B130-466B-B530-B5B3B76B99F2}" dt="2020-10-14T14:05:32.459" v="3673" actId="1036"/>
          <ac:spMkLst>
            <pc:docMk/>
            <pc:sldMk cId="2477080753" sldId="288"/>
            <ac:spMk id="30" creationId="{5B645292-F70D-49DF-B464-F9FC5856A741}"/>
          </ac:spMkLst>
        </pc:spChg>
        <pc:picChg chg="add del mod">
          <ac:chgData name="Julia Kasmire" userId="d623be19-69c6-4d1b-89e7-ecc750d13e6c" providerId="ADAL" clId="{4115B603-B130-466B-B530-B5B3B76B99F2}" dt="2020-10-09T12:41:46.141" v="680" actId="478"/>
          <ac:picMkLst>
            <pc:docMk/>
            <pc:sldMk cId="2477080753" sldId="288"/>
            <ac:picMk id="6" creationId="{AF5E927D-D512-48AC-989F-B56056DCA5D4}"/>
          </ac:picMkLst>
        </pc:picChg>
        <pc:picChg chg="add del mod">
          <ac:chgData name="Julia Kasmire" userId="d623be19-69c6-4d1b-89e7-ecc750d13e6c" providerId="ADAL" clId="{4115B603-B130-466B-B530-B5B3B76B99F2}" dt="2020-10-09T12:58:16.957" v="1964" actId="478"/>
          <ac:picMkLst>
            <pc:docMk/>
            <pc:sldMk cId="2477080753" sldId="288"/>
            <ac:picMk id="11" creationId="{5B4D891A-B5FB-4A9E-8D4F-9DBA478C0BC4}"/>
          </ac:picMkLst>
        </pc:picChg>
      </pc:sldChg>
      <pc:sldChg chg="modSp mod modAnim modNotesTx">
        <pc:chgData name="Julia Kasmire" userId="d623be19-69c6-4d1b-89e7-ecc750d13e6c" providerId="ADAL" clId="{4115B603-B130-466B-B530-B5B3B76B99F2}" dt="2020-10-14T15:45:19.795" v="4824" actId="20577"/>
        <pc:sldMkLst>
          <pc:docMk/>
          <pc:sldMk cId="1779231805" sldId="289"/>
        </pc:sldMkLst>
        <pc:spChg chg="mod">
          <ac:chgData name="Julia Kasmire" userId="d623be19-69c6-4d1b-89e7-ecc750d13e6c" providerId="ADAL" clId="{4115B603-B130-466B-B530-B5B3B76B99F2}" dt="2020-10-09T12:37:31.556" v="679" actId="6549"/>
          <ac:spMkLst>
            <pc:docMk/>
            <pc:sldMk cId="1779231805" sldId="289"/>
            <ac:spMk id="8" creationId="{00000000-0000-0000-0000-000000000000}"/>
          </ac:spMkLst>
        </pc:spChg>
        <pc:spChg chg="mod">
          <ac:chgData name="Julia Kasmire" userId="d623be19-69c6-4d1b-89e7-ecc750d13e6c" providerId="ADAL" clId="{4115B603-B130-466B-B530-B5B3B76B99F2}" dt="2020-10-14T15:45:19.795" v="4824" actId="20577"/>
          <ac:spMkLst>
            <pc:docMk/>
            <pc:sldMk cId="1779231805" sldId="289"/>
            <ac:spMk id="9" creationId="{00000000-0000-0000-0000-000000000000}"/>
          </ac:spMkLst>
        </pc:spChg>
      </pc:sldChg>
      <pc:sldChg chg="modNotesTx">
        <pc:chgData name="Julia Kasmire" userId="d623be19-69c6-4d1b-89e7-ecc750d13e6c" providerId="ADAL" clId="{4115B603-B130-466B-B530-B5B3B76B99F2}" dt="2020-10-14T15:18:06.591" v="4821" actId="20577"/>
        <pc:sldMkLst>
          <pc:docMk/>
          <pc:sldMk cId="2528585843" sldId="290"/>
        </pc:sldMkLst>
      </pc:sldChg>
      <pc:sldChg chg="modNotesTx">
        <pc:chgData name="Julia Kasmire" userId="d623be19-69c6-4d1b-89e7-ecc750d13e6c" providerId="ADAL" clId="{4115B603-B130-466B-B530-B5B3B76B99F2}" dt="2020-10-14T15:16:34.404" v="4557" actId="20577"/>
        <pc:sldMkLst>
          <pc:docMk/>
          <pc:sldMk cId="795734329" sldId="291"/>
        </pc:sldMkLst>
      </pc:sldChg>
      <pc:sldChg chg="modSp mod">
        <pc:chgData name="Julia Kasmire" userId="d623be19-69c6-4d1b-89e7-ecc750d13e6c" providerId="ADAL" clId="{4115B603-B130-466B-B530-B5B3B76B99F2}" dt="2020-10-09T12:29:03.233" v="111" actId="27636"/>
        <pc:sldMkLst>
          <pc:docMk/>
          <pc:sldMk cId="4142486241" sldId="301"/>
        </pc:sldMkLst>
        <pc:spChg chg="mod">
          <ac:chgData name="Julia Kasmire" userId="d623be19-69c6-4d1b-89e7-ecc750d13e6c" providerId="ADAL" clId="{4115B603-B130-466B-B530-B5B3B76B99F2}" dt="2020-10-09T12:29:03.233" v="111" actId="27636"/>
          <ac:spMkLst>
            <pc:docMk/>
            <pc:sldMk cId="4142486241" sldId="301"/>
            <ac:spMk id="9" creationId="{00000000-0000-0000-0000-000000000000}"/>
          </ac:spMkLst>
        </pc:spChg>
      </pc:sldChg>
      <pc:sldChg chg="modSp add mod ord">
        <pc:chgData name="Julia Kasmire" userId="d623be19-69c6-4d1b-89e7-ecc750d13e6c" providerId="ADAL" clId="{4115B603-B130-466B-B530-B5B3B76B99F2}" dt="2020-10-09T12:44:29.330" v="817"/>
        <pc:sldMkLst>
          <pc:docMk/>
          <pc:sldMk cId="2398122484" sldId="303"/>
        </pc:sldMkLst>
        <pc:spChg chg="mod">
          <ac:chgData name="Julia Kasmire" userId="d623be19-69c6-4d1b-89e7-ecc750d13e6c" providerId="ADAL" clId="{4115B603-B130-466B-B530-B5B3B76B99F2}" dt="2020-10-09T12:36:40.734" v="645" actId="20577"/>
          <ac:spMkLst>
            <pc:docMk/>
            <pc:sldMk cId="2398122484" sldId="303"/>
            <ac:spMk id="9" creationId="{00000000-0000-0000-0000-000000000000}"/>
          </ac:spMkLst>
        </pc:spChg>
      </pc:sldChg>
      <pc:sldChg chg="delSp modSp add mod">
        <pc:chgData name="Julia Kasmire" userId="d623be19-69c6-4d1b-89e7-ecc750d13e6c" providerId="ADAL" clId="{4115B603-B130-466B-B530-B5B3B76B99F2}" dt="2020-10-09T12:28:58.993" v="109" actId="478"/>
        <pc:sldMkLst>
          <pc:docMk/>
          <pc:sldMk cId="473577269" sldId="304"/>
        </pc:sldMkLst>
        <pc:spChg chg="mod">
          <ac:chgData name="Julia Kasmire" userId="d623be19-69c6-4d1b-89e7-ecc750d13e6c" providerId="ADAL" clId="{4115B603-B130-466B-B530-B5B3B76B99F2}" dt="2020-10-09T12:27:24.656" v="25" actId="20577"/>
          <ac:spMkLst>
            <pc:docMk/>
            <pc:sldMk cId="473577269" sldId="304"/>
            <ac:spMk id="8" creationId="{00000000-0000-0000-0000-000000000000}"/>
          </ac:spMkLst>
        </pc:spChg>
        <pc:spChg chg="mod">
          <ac:chgData name="Julia Kasmire" userId="d623be19-69c6-4d1b-89e7-ecc750d13e6c" providerId="ADAL" clId="{4115B603-B130-466B-B530-B5B3B76B99F2}" dt="2020-10-09T12:28:56.079" v="107" actId="20577"/>
          <ac:spMkLst>
            <pc:docMk/>
            <pc:sldMk cId="473577269" sldId="304"/>
            <ac:spMk id="9" creationId="{00000000-0000-0000-0000-000000000000}"/>
          </ac:spMkLst>
        </pc:spChg>
        <pc:picChg chg="del">
          <ac:chgData name="Julia Kasmire" userId="d623be19-69c6-4d1b-89e7-ecc750d13e6c" providerId="ADAL" clId="{4115B603-B130-466B-B530-B5B3B76B99F2}" dt="2020-10-09T12:28:58.175" v="108" actId="478"/>
          <ac:picMkLst>
            <pc:docMk/>
            <pc:sldMk cId="473577269" sldId="304"/>
            <ac:picMk id="4" creationId="{00000000-0000-0000-0000-000000000000}"/>
          </ac:picMkLst>
        </pc:picChg>
        <pc:picChg chg="del">
          <ac:chgData name="Julia Kasmire" userId="d623be19-69c6-4d1b-89e7-ecc750d13e6c" providerId="ADAL" clId="{4115B603-B130-466B-B530-B5B3B76B99F2}" dt="2020-10-09T12:28:58.993" v="109" actId="478"/>
          <ac:picMkLst>
            <pc:docMk/>
            <pc:sldMk cId="473577269" sldId="304"/>
            <ac:picMk id="5" creationId="{00000000-0000-0000-0000-000000000000}"/>
          </ac:picMkLst>
        </pc:picChg>
      </pc:sldChg>
      <pc:sldChg chg="delSp modSp add mod modNotesTx">
        <pc:chgData name="Julia Kasmire" userId="d623be19-69c6-4d1b-89e7-ecc750d13e6c" providerId="ADAL" clId="{4115B603-B130-466B-B530-B5B3B76B99F2}" dt="2020-10-14T16:37:48.300" v="5623" actId="6549"/>
        <pc:sldMkLst>
          <pc:docMk/>
          <pc:sldMk cId="1027912377" sldId="305"/>
        </pc:sldMkLst>
        <pc:spChg chg="mod">
          <ac:chgData name="Julia Kasmire" userId="d623be19-69c6-4d1b-89e7-ecc750d13e6c" providerId="ADAL" clId="{4115B603-B130-466B-B530-B5B3B76B99F2}" dt="2020-10-09T12:27:33.487" v="49" actId="20577"/>
          <ac:spMkLst>
            <pc:docMk/>
            <pc:sldMk cId="1027912377" sldId="305"/>
            <ac:spMk id="8" creationId="{00000000-0000-0000-0000-000000000000}"/>
          </ac:spMkLst>
        </pc:spChg>
        <pc:spChg chg="mod">
          <ac:chgData name="Julia Kasmire" userId="d623be19-69c6-4d1b-89e7-ecc750d13e6c" providerId="ADAL" clId="{4115B603-B130-466B-B530-B5B3B76B99F2}" dt="2020-10-09T13:24:55.677" v="2642" actId="20577"/>
          <ac:spMkLst>
            <pc:docMk/>
            <pc:sldMk cId="1027912377" sldId="305"/>
            <ac:spMk id="9" creationId="{00000000-0000-0000-0000-000000000000}"/>
          </ac:spMkLst>
        </pc:spChg>
        <pc:picChg chg="del">
          <ac:chgData name="Julia Kasmire" userId="d623be19-69c6-4d1b-89e7-ecc750d13e6c" providerId="ADAL" clId="{4115B603-B130-466B-B530-B5B3B76B99F2}" dt="2020-10-09T12:28:43.197" v="103" actId="478"/>
          <ac:picMkLst>
            <pc:docMk/>
            <pc:sldMk cId="1027912377" sldId="305"/>
            <ac:picMk id="4" creationId="{00000000-0000-0000-0000-000000000000}"/>
          </ac:picMkLst>
        </pc:picChg>
        <pc:picChg chg="del">
          <ac:chgData name="Julia Kasmire" userId="d623be19-69c6-4d1b-89e7-ecc750d13e6c" providerId="ADAL" clId="{4115B603-B130-466B-B530-B5B3B76B99F2}" dt="2020-10-09T12:28:44.143" v="104" actId="478"/>
          <ac:picMkLst>
            <pc:docMk/>
            <pc:sldMk cId="1027912377" sldId="305"/>
            <ac:picMk id="5" creationId="{00000000-0000-0000-0000-000000000000}"/>
          </ac:picMkLst>
        </pc:picChg>
      </pc:sldChg>
      <pc:sldChg chg="add modNotesTx">
        <pc:chgData name="Julia Kasmire" userId="d623be19-69c6-4d1b-89e7-ecc750d13e6c" providerId="ADAL" clId="{4115B603-B130-466B-B530-B5B3B76B99F2}" dt="2020-10-09T13:31:13.797" v="2645" actId="20577"/>
        <pc:sldMkLst>
          <pc:docMk/>
          <pc:sldMk cId="3628350530" sldId="306"/>
        </pc:sldMkLst>
      </pc:sldChg>
      <pc:sldChg chg="addSp delSp modSp add mod ord delAnim modAnim modNotesTx">
        <pc:chgData name="Julia Kasmire" userId="d623be19-69c6-4d1b-89e7-ecc750d13e6c" providerId="ADAL" clId="{4115B603-B130-466B-B530-B5B3B76B99F2}" dt="2020-10-09T13:36:45.078" v="3517" actId="20577"/>
        <pc:sldMkLst>
          <pc:docMk/>
          <pc:sldMk cId="3694040098" sldId="307"/>
        </pc:sldMkLst>
        <pc:spChg chg="add del mod">
          <ac:chgData name="Julia Kasmire" userId="d623be19-69c6-4d1b-89e7-ecc750d13e6c" providerId="ADAL" clId="{4115B603-B130-466B-B530-B5B3B76B99F2}" dt="2020-10-09T13:14:41.256" v="2569"/>
          <ac:spMkLst>
            <pc:docMk/>
            <pc:sldMk cId="3694040098" sldId="307"/>
            <ac:spMk id="3" creationId="{1759EE53-7E57-4116-845C-39F34929AD76}"/>
          </ac:spMkLst>
        </pc:spChg>
        <pc:picChg chg="add mod">
          <ac:chgData name="Julia Kasmire" userId="d623be19-69c6-4d1b-89e7-ecc750d13e6c" providerId="ADAL" clId="{4115B603-B130-466B-B530-B5B3B76B99F2}" dt="2020-10-09T13:14:48.241" v="2571" actId="14100"/>
          <ac:picMkLst>
            <pc:docMk/>
            <pc:sldMk cId="3694040098" sldId="307"/>
            <ac:picMk id="4" creationId="{4A37F4FC-842F-4422-861D-B345615D4EB6}"/>
          </ac:picMkLst>
        </pc:picChg>
        <pc:picChg chg="del">
          <ac:chgData name="Julia Kasmire" userId="d623be19-69c6-4d1b-89e7-ecc750d13e6c" providerId="ADAL" clId="{4115B603-B130-466B-B530-B5B3B76B99F2}" dt="2020-10-09T13:14:27.976" v="2568" actId="478"/>
          <ac:picMkLst>
            <pc:docMk/>
            <pc:sldMk cId="3694040098" sldId="307"/>
            <ac:picMk id="11" creationId="{5B4D891A-B5FB-4A9E-8D4F-9DBA478C0BC4}"/>
          </ac:picMkLst>
        </pc:picChg>
      </pc:sldChg>
      <pc:sldChg chg="add modNotesTx">
        <pc:chgData name="Julia Kasmire" userId="d623be19-69c6-4d1b-89e7-ecc750d13e6c" providerId="ADAL" clId="{4115B603-B130-466B-B530-B5B3B76B99F2}" dt="2020-10-14T16:10:25.776" v="5262" actId="20577"/>
        <pc:sldMkLst>
          <pc:docMk/>
          <pc:sldMk cId="2768351583" sldId="308"/>
        </pc:sldMkLst>
      </pc:sldChg>
      <pc:sldChg chg="add modNotesTx">
        <pc:chgData name="Julia Kasmire" userId="d623be19-69c6-4d1b-89e7-ecc750d13e6c" providerId="ADAL" clId="{4115B603-B130-466B-B530-B5B3B76B99F2}" dt="2020-10-14T16:13:46.544" v="5557" actId="20577"/>
        <pc:sldMkLst>
          <pc:docMk/>
          <pc:sldMk cId="2556586084" sldId="309"/>
        </pc:sldMkLst>
      </pc:sldChg>
      <pc:sldMasterChg chg="modSldLayout">
        <pc:chgData name="Julia Kasmire" userId="d623be19-69c6-4d1b-89e7-ecc750d13e6c" providerId="ADAL" clId="{4115B603-B130-466B-B530-B5B3B76B99F2}" dt="2020-10-21T12:08:17.539" v="5624" actId="20577"/>
        <pc:sldMasterMkLst>
          <pc:docMk/>
          <pc:sldMasterMk cId="282512926" sldId="2147483648"/>
        </pc:sldMasterMkLst>
        <pc:sldLayoutChg chg="modSp mod">
          <pc:chgData name="Julia Kasmire" userId="d623be19-69c6-4d1b-89e7-ecc750d13e6c" providerId="ADAL" clId="{4115B603-B130-466B-B530-B5B3B76B99F2}" dt="2020-10-14T14:03:30.838" v="3580" actId="20577"/>
          <pc:sldLayoutMkLst>
            <pc:docMk/>
            <pc:sldMasterMk cId="282512926" sldId="2147483648"/>
            <pc:sldLayoutMk cId="1749587117" sldId="2147483672"/>
          </pc:sldLayoutMkLst>
          <pc:spChg chg="mod">
            <ac:chgData name="Julia Kasmire" userId="d623be19-69c6-4d1b-89e7-ecc750d13e6c" providerId="ADAL" clId="{4115B603-B130-466B-B530-B5B3B76B99F2}" dt="2020-10-14T14:03:30.838" v="3580" actId="20577"/>
            <ac:spMkLst>
              <pc:docMk/>
              <pc:sldMasterMk cId="282512926" sldId="2147483648"/>
              <pc:sldLayoutMk cId="1749587117" sldId="2147483672"/>
              <ac:spMk id="3" creationId="{00000000-0000-0000-0000-000000000000}"/>
            </ac:spMkLst>
          </pc:spChg>
        </pc:sldLayoutChg>
        <pc:sldLayoutChg chg="modSp mod">
          <pc:chgData name="Julia Kasmire" userId="d623be19-69c6-4d1b-89e7-ecc750d13e6c" providerId="ADAL" clId="{4115B603-B130-466B-B530-B5B3B76B99F2}" dt="2020-10-21T12:08:17.539" v="5624" actId="20577"/>
          <pc:sldLayoutMkLst>
            <pc:docMk/>
            <pc:sldMasterMk cId="282512926" sldId="2147483648"/>
            <pc:sldLayoutMk cId="4043618043" sldId="2147483673"/>
          </pc:sldLayoutMkLst>
          <pc:spChg chg="mod">
            <ac:chgData name="Julia Kasmire" userId="d623be19-69c6-4d1b-89e7-ecc750d13e6c" providerId="ADAL" clId="{4115B603-B130-466B-B530-B5B3B76B99F2}" dt="2020-10-21T12:08:17.539" v="5624" actId="20577"/>
            <ac:spMkLst>
              <pc:docMk/>
              <pc:sldMasterMk cId="282512926" sldId="2147483648"/>
              <pc:sldLayoutMk cId="4043618043" sldId="2147483673"/>
              <ac:spMk id="3" creationId="{00000000-0000-0000-0000-000000000000}"/>
            </ac:spMkLst>
          </pc:spChg>
        </pc:sldLayoutChg>
      </pc:sldMasterChg>
    </pc:docChg>
  </pc:docChgLst>
  <pc:docChgLst>
    <pc:chgData name="Julia Kasmire" userId="S::julia.kasmire@manchester.ac.uk::d623be19-69c6-4d1b-89e7-ecc750d13e6c" providerId="AD" clId="Web-{D89F42F8-87B5-5B3A-344B-C73A9B17B8CF}"/>
    <pc:docChg chg="delSld modSld">
      <pc:chgData name="Julia Kasmire" userId="S::julia.kasmire@manchester.ac.uk::d623be19-69c6-4d1b-89e7-ecc750d13e6c" providerId="AD" clId="Web-{D89F42F8-87B5-5B3A-344B-C73A9B17B8CF}" dt="2020-10-21T12:04:29.999" v="64"/>
      <pc:docMkLst>
        <pc:docMk/>
      </pc:docMkLst>
      <pc:sldChg chg="del">
        <pc:chgData name="Julia Kasmire" userId="S::julia.kasmire@manchester.ac.uk::d623be19-69c6-4d1b-89e7-ecc750d13e6c" providerId="AD" clId="Web-{D89F42F8-87B5-5B3A-344B-C73A9B17B8CF}" dt="2020-10-21T11:37:57.824" v="0"/>
        <pc:sldMkLst>
          <pc:docMk/>
          <pc:sldMk cId="4229745730" sldId="267"/>
        </pc:sldMkLst>
      </pc:sldChg>
      <pc:sldChg chg="modSp modNotes">
        <pc:chgData name="Julia Kasmire" userId="S::julia.kasmire@manchester.ac.uk::d623be19-69c6-4d1b-89e7-ecc750d13e6c" providerId="AD" clId="Web-{D89F42F8-87B5-5B3A-344B-C73A9B17B8CF}" dt="2020-10-21T12:04:29.999" v="64"/>
        <pc:sldMkLst>
          <pc:docMk/>
          <pc:sldMk cId="1027912377" sldId="305"/>
        </pc:sldMkLst>
        <pc:spChg chg="mod">
          <ac:chgData name="Julia Kasmire" userId="S::julia.kasmire@manchester.ac.uk::d623be19-69c6-4d1b-89e7-ecc750d13e6c" providerId="AD" clId="Web-{D89F42F8-87B5-5B3A-344B-C73A9B17B8CF}" dt="2020-10-21T11:54:03.235" v="10" actId="20577"/>
          <ac:spMkLst>
            <pc:docMk/>
            <pc:sldMk cId="1027912377" sldId="305"/>
            <ac:spMk id="9" creationId="{00000000-0000-0000-0000-000000000000}"/>
          </ac:spMkLst>
        </pc:spChg>
      </pc:sldChg>
    </pc:docChg>
  </pc:docChgLst>
  <pc:docChgLst>
    <pc:chgData name="Julia Kasmire" userId="S::julia.kasmire@manchester.ac.uk::d623be19-69c6-4d1b-89e7-ecc750d13e6c" providerId="AD" clId="Web-{FCDFCE99-715A-F7B8-96EC-E9000AD033E2}"/>
    <pc:docChg chg="modSld">
      <pc:chgData name="Julia Kasmire" userId="S::julia.kasmire@manchester.ac.uk::d623be19-69c6-4d1b-89e7-ecc750d13e6c" providerId="AD" clId="Web-{FCDFCE99-715A-F7B8-96EC-E9000AD033E2}" dt="2020-10-13T12:22:06.277" v="160"/>
      <pc:docMkLst>
        <pc:docMk/>
      </pc:docMkLst>
      <pc:sldChg chg="modNotes">
        <pc:chgData name="Julia Kasmire" userId="S::julia.kasmire@manchester.ac.uk::d623be19-69c6-4d1b-89e7-ecc750d13e6c" providerId="AD" clId="Web-{FCDFCE99-715A-F7B8-96EC-E9000AD033E2}" dt="2020-10-13T08:41:52.728" v="0"/>
        <pc:sldMkLst>
          <pc:docMk/>
          <pc:sldMk cId="3022452608" sldId="256"/>
        </pc:sldMkLst>
      </pc:sldChg>
      <pc:sldChg chg="modNotes">
        <pc:chgData name="Julia Kasmire" userId="S::julia.kasmire@manchester.ac.uk::d623be19-69c6-4d1b-89e7-ecc750d13e6c" providerId="AD" clId="Web-{FCDFCE99-715A-F7B8-96EC-E9000AD033E2}" dt="2020-10-13T12:22:06.277" v="160"/>
        <pc:sldMkLst>
          <pc:docMk/>
          <pc:sldMk cId="3694040098" sldId="307"/>
        </pc:sldMkLst>
      </pc:sldChg>
    </pc:docChg>
  </pc:docChgLst>
  <pc:docChgLst>
    <pc:chgData name="Julia Kasmire" userId="S::julia.kasmire@manchester.ac.uk::d623be19-69c6-4d1b-89e7-ecc750d13e6c" providerId="AD" clId="Web-{F52B2D10-2D35-4599-7C69-7B6050946DA4}"/>
    <pc:docChg chg="addSld modSld">
      <pc:chgData name="Julia Kasmire" userId="S::julia.kasmire@manchester.ac.uk::d623be19-69c6-4d1b-89e7-ecc750d13e6c" providerId="AD" clId="Web-{F52B2D10-2D35-4599-7C69-7B6050946DA4}" dt="2020-10-23T12:43:11.087" v="36" actId="20577"/>
      <pc:docMkLst>
        <pc:docMk/>
      </pc:docMkLst>
      <pc:sldChg chg="modSp add replId">
        <pc:chgData name="Julia Kasmire" userId="S::julia.kasmire@manchester.ac.uk::d623be19-69c6-4d1b-89e7-ecc750d13e6c" providerId="AD" clId="Web-{F52B2D10-2D35-4599-7C69-7B6050946DA4}" dt="2020-10-23T12:43:11.071" v="35" actId="20577"/>
        <pc:sldMkLst>
          <pc:docMk/>
          <pc:sldMk cId="1702939108" sldId="271"/>
        </pc:sldMkLst>
        <pc:spChg chg="mod">
          <ac:chgData name="Julia Kasmire" userId="S::julia.kasmire@manchester.ac.uk::d623be19-69c6-4d1b-89e7-ecc750d13e6c" providerId="AD" clId="Web-{F52B2D10-2D35-4599-7C69-7B6050946DA4}" dt="2020-10-23T12:40:42.398" v="3" actId="20577"/>
          <ac:spMkLst>
            <pc:docMk/>
            <pc:sldMk cId="1702939108" sldId="271"/>
            <ac:spMk id="2" creationId="{E5666DAF-D47D-4C4D-9713-AD25CF883CC0}"/>
          </ac:spMkLst>
        </pc:spChg>
        <pc:spChg chg="mod">
          <ac:chgData name="Julia Kasmire" userId="S::julia.kasmire@manchester.ac.uk::d623be19-69c6-4d1b-89e7-ecc750d13e6c" providerId="AD" clId="Web-{F52B2D10-2D35-4599-7C69-7B6050946DA4}" dt="2020-10-23T12:43:11.071" v="35" actId="20577"/>
          <ac:spMkLst>
            <pc:docMk/>
            <pc:sldMk cId="1702939108" sldId="271"/>
            <ac:spMk id="3" creationId="{7A29BF4F-30C5-4E2B-B612-BA51937FD02B}"/>
          </ac:spMkLst>
        </pc:spChg>
      </pc:sldChg>
    </pc:docChg>
  </pc:docChgLst>
  <pc:docChgLst>
    <pc:chgData name="Julia Kasmire" userId="S::julia.kasmire@manchester.ac.uk::d623be19-69c6-4d1b-89e7-ecc750d13e6c" providerId="AD" clId="Web-{6E197D51-BA4D-73AA-8C3F-FA830D73B1D5}"/>
    <pc:docChg chg="modSld">
      <pc:chgData name="Julia Kasmire" userId="S::julia.kasmire@manchester.ac.uk::d623be19-69c6-4d1b-89e7-ecc750d13e6c" providerId="AD" clId="Web-{6E197D51-BA4D-73AA-8C3F-FA830D73B1D5}" dt="2020-10-15T09:34:30.336" v="658"/>
      <pc:docMkLst>
        <pc:docMk/>
      </pc:docMkLst>
      <pc:sldChg chg="modNotes">
        <pc:chgData name="Julia Kasmire" userId="S::julia.kasmire@manchester.ac.uk::d623be19-69c6-4d1b-89e7-ecc750d13e6c" providerId="AD" clId="Web-{6E197D51-BA4D-73AA-8C3F-FA830D73B1D5}" dt="2020-10-15T09:30:13.944" v="368"/>
        <pc:sldMkLst>
          <pc:docMk/>
          <pc:sldMk cId="1779231805" sldId="289"/>
        </pc:sldMkLst>
      </pc:sldChg>
      <pc:sldChg chg="modNotes">
        <pc:chgData name="Julia Kasmire" userId="S::julia.kasmire@manchester.ac.uk::d623be19-69c6-4d1b-89e7-ecc750d13e6c" providerId="AD" clId="Web-{6E197D51-BA4D-73AA-8C3F-FA830D73B1D5}" dt="2020-10-15T09:34:30.336" v="658"/>
        <pc:sldMkLst>
          <pc:docMk/>
          <pc:sldMk cId="2528585843" sldId="290"/>
        </pc:sldMkLst>
      </pc:sldChg>
      <pc:sldChg chg="modNotes">
        <pc:chgData name="Julia Kasmire" userId="S::julia.kasmire@manchester.ac.uk::d623be19-69c6-4d1b-89e7-ecc750d13e6c" providerId="AD" clId="Web-{6E197D51-BA4D-73AA-8C3F-FA830D73B1D5}" dt="2020-10-15T09:31:35.991" v="386"/>
        <pc:sldMkLst>
          <pc:docMk/>
          <pc:sldMk cId="795734329" sldId="2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F52136-306C-4703-BF06-D8529150C506}" type="datetimeFigureOut">
              <a:rPr lang="en-GB" smtClean="0"/>
              <a:t>23/10/2020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EEAF5F-AC25-4B97-9244-7425B9ED1240}" type="slidenum">
              <a:rPr lang="en-GB" smtClean="0"/>
              <a:t>‹#›</a:t>
            </a:fld>
            <a:endParaRPr lang="en-GB"/>
          </a:p>
        </p:txBody>
      </p:sp>
    </p:spTree>
    <p:extLst>
      <p:ext uri="{BB962C8B-B14F-4D97-AF65-F5344CB8AC3E}">
        <p14:creationId xmlns:p14="http://schemas.microsoft.com/office/powerpoint/2010/main" val="367356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DE9E6-7CE4-4E81-B5A0-427BDCA04F70}" type="datetimeFigureOut">
              <a:rPr lang="en-GB" smtClean="0"/>
              <a:t>23/10/2020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CAE4F-F8D9-407B-80D3-C09FBB4DE7CD}" type="slidenum">
              <a:rPr lang="en-GB" smtClean="0"/>
              <a:t>‹#›</a:t>
            </a:fld>
            <a:endParaRPr lang="en-GB"/>
          </a:p>
        </p:txBody>
      </p:sp>
    </p:spTree>
    <p:extLst>
      <p:ext uri="{BB962C8B-B14F-4D97-AF65-F5344CB8AC3E}">
        <p14:creationId xmlns:p14="http://schemas.microsoft.com/office/powerpoint/2010/main" val="356999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30CAE4F-F8D9-407B-80D3-C09FBB4DE7CD}" type="slidenum">
              <a:rPr lang="en-GB" smtClean="0"/>
              <a:t>1</a:t>
            </a:fld>
            <a:endParaRPr lang="en-GB"/>
          </a:p>
        </p:txBody>
      </p:sp>
    </p:spTree>
    <p:extLst>
      <p:ext uri="{BB962C8B-B14F-4D97-AF65-F5344CB8AC3E}">
        <p14:creationId xmlns:p14="http://schemas.microsoft.com/office/powerpoint/2010/main" val="3752391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CAE4F-F8D9-407B-80D3-C09FBB4DE7CD}" type="slidenum">
              <a:rPr lang="en-GB" smtClean="0"/>
              <a:t>10</a:t>
            </a:fld>
            <a:endParaRPr lang="en-GB"/>
          </a:p>
        </p:txBody>
      </p:sp>
    </p:spTree>
    <p:extLst>
      <p:ext uri="{BB962C8B-B14F-4D97-AF65-F5344CB8AC3E}">
        <p14:creationId xmlns:p14="http://schemas.microsoft.com/office/powerpoint/2010/main" val="264391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mn-lt"/>
                <a:ea typeface="+mn-ea"/>
                <a:cs typeface="+mn-cs"/>
              </a:rPr>
              <a:t>Presenter: JK</a:t>
            </a:r>
          </a:p>
          <a:p>
            <a:endParaRPr lang="en-GB"/>
          </a:p>
        </p:txBody>
      </p:sp>
      <p:sp>
        <p:nvSpPr>
          <p:cNvPr id="4" name="Slide Number Placeholder 3"/>
          <p:cNvSpPr>
            <a:spLocks noGrp="1"/>
          </p:cNvSpPr>
          <p:nvPr>
            <p:ph type="sldNum" sz="quarter" idx="10"/>
          </p:nvPr>
        </p:nvSpPr>
        <p:spPr/>
        <p:txBody>
          <a:bodyPr/>
          <a:lstStyle/>
          <a:p>
            <a:fld id="{D30CAE4F-F8D9-407B-80D3-C09FBB4DE7CD}" type="slidenum">
              <a:rPr lang="en-GB" smtClean="0"/>
              <a:t>10</a:t>
            </a:fld>
            <a:endParaRPr lang="en-GB"/>
          </a:p>
        </p:txBody>
      </p:sp>
    </p:spTree>
    <p:extLst>
      <p:ext uri="{BB962C8B-B14F-4D97-AF65-F5344CB8AC3E}">
        <p14:creationId xmlns:p14="http://schemas.microsoft.com/office/powerpoint/2010/main" val="103339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CAE4F-F8D9-407B-80D3-C09FBB4DE7CD}" type="slidenum">
              <a:rPr lang="en-GB" smtClean="0"/>
              <a:t>2</a:t>
            </a:fld>
            <a:endParaRPr lang="en-GB"/>
          </a:p>
        </p:txBody>
      </p:sp>
    </p:spTree>
    <p:extLst>
      <p:ext uri="{BB962C8B-B14F-4D97-AF65-F5344CB8AC3E}">
        <p14:creationId xmlns:p14="http://schemas.microsoft.com/office/powerpoint/2010/main" val="81224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30CAE4F-F8D9-407B-80D3-C09FBB4DE7CD}" type="slidenum">
              <a:rPr lang="en-GB" smtClean="0"/>
              <a:t>3</a:t>
            </a:fld>
            <a:endParaRPr lang="en-GB"/>
          </a:p>
        </p:txBody>
      </p:sp>
    </p:spTree>
    <p:extLst>
      <p:ext uri="{BB962C8B-B14F-4D97-AF65-F5344CB8AC3E}">
        <p14:creationId xmlns:p14="http://schemas.microsoft.com/office/powerpoint/2010/main" val="2226943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30CAE4F-F8D9-407B-80D3-C09FBB4DE7CD}" type="slidenum">
              <a:rPr lang="en-GB" smtClean="0"/>
              <a:t>4</a:t>
            </a:fld>
            <a:endParaRPr lang="en-GB"/>
          </a:p>
        </p:txBody>
      </p:sp>
    </p:spTree>
    <p:extLst>
      <p:ext uri="{BB962C8B-B14F-4D97-AF65-F5344CB8AC3E}">
        <p14:creationId xmlns:p14="http://schemas.microsoft.com/office/powerpoint/2010/main" val="348161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30CAE4F-F8D9-407B-80D3-C09FBB4DE7CD}" type="slidenum">
              <a:rPr lang="en-GB" smtClean="0"/>
              <a:t>5</a:t>
            </a:fld>
            <a:endParaRPr lang="en-GB"/>
          </a:p>
        </p:txBody>
      </p:sp>
    </p:spTree>
    <p:extLst>
      <p:ext uri="{BB962C8B-B14F-4D97-AF65-F5344CB8AC3E}">
        <p14:creationId xmlns:p14="http://schemas.microsoft.com/office/powerpoint/2010/main" val="422843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cs typeface="Calibri"/>
            </a:endParaRPr>
          </a:p>
        </p:txBody>
      </p:sp>
      <p:sp>
        <p:nvSpPr>
          <p:cNvPr id="4" name="Slide Number Placeholder 3"/>
          <p:cNvSpPr>
            <a:spLocks noGrp="1"/>
          </p:cNvSpPr>
          <p:nvPr>
            <p:ph type="sldNum" sz="quarter" idx="5"/>
          </p:nvPr>
        </p:nvSpPr>
        <p:spPr/>
        <p:txBody>
          <a:bodyPr/>
          <a:lstStyle/>
          <a:p>
            <a:fld id="{D30CAE4F-F8D9-407B-80D3-C09FBB4DE7CD}" type="slidenum">
              <a:rPr lang="en-GB" smtClean="0"/>
              <a:t>6</a:t>
            </a:fld>
            <a:endParaRPr lang="en-GB"/>
          </a:p>
        </p:txBody>
      </p:sp>
    </p:spTree>
    <p:extLst>
      <p:ext uri="{BB962C8B-B14F-4D97-AF65-F5344CB8AC3E}">
        <p14:creationId xmlns:p14="http://schemas.microsoft.com/office/powerpoint/2010/main" val="165712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30CAE4F-F8D9-407B-80D3-C09FBB4DE7CD}" type="slidenum">
              <a:rPr lang="en-GB" smtClean="0"/>
              <a:t>7</a:t>
            </a:fld>
            <a:endParaRPr lang="en-GB"/>
          </a:p>
        </p:txBody>
      </p:sp>
    </p:spTree>
    <p:extLst>
      <p:ext uri="{BB962C8B-B14F-4D97-AF65-F5344CB8AC3E}">
        <p14:creationId xmlns:p14="http://schemas.microsoft.com/office/powerpoint/2010/main" val="20791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CAE4F-F8D9-407B-80D3-C09FBB4DE7CD}" type="slidenum">
              <a:rPr lang="en-GB" smtClean="0"/>
              <a:t>8</a:t>
            </a:fld>
            <a:endParaRPr lang="en-GB"/>
          </a:p>
        </p:txBody>
      </p:sp>
    </p:spTree>
    <p:extLst>
      <p:ext uri="{BB962C8B-B14F-4D97-AF65-F5344CB8AC3E}">
        <p14:creationId xmlns:p14="http://schemas.microsoft.com/office/powerpoint/2010/main" val="3977539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CAE4F-F8D9-407B-80D3-C09FBB4DE7CD}" type="slidenum">
              <a:rPr lang="en-GB" smtClean="0"/>
              <a:t>9</a:t>
            </a:fld>
            <a:endParaRPr lang="en-GB"/>
          </a:p>
        </p:txBody>
      </p:sp>
    </p:spTree>
    <p:extLst>
      <p:ext uri="{BB962C8B-B14F-4D97-AF65-F5344CB8AC3E}">
        <p14:creationId xmlns:p14="http://schemas.microsoft.com/office/powerpoint/2010/main" val="4070458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DS TITLE">
    <p:spTree>
      <p:nvGrpSpPr>
        <p:cNvPr id="1" name=""/>
        <p:cNvGrpSpPr/>
        <p:nvPr/>
      </p:nvGrpSpPr>
      <p:grpSpPr>
        <a:xfrm>
          <a:off x="0" y="0"/>
          <a:ext cx="0" cy="0"/>
          <a:chOff x="0" y="0"/>
          <a:chExt cx="0" cy="0"/>
        </a:xfrm>
      </p:grpSpPr>
      <p:pic>
        <p:nvPicPr>
          <p:cNvPr id="6" name="Picture 6" descr="I:\Publicity\OpenAccess\UKDataService\TestArea\bit1.png"/>
          <p:cNvPicPr>
            <a:picLocks noChangeAspect="1" noChangeArrowheads="1"/>
          </p:cNvPicPr>
          <p:nvPr userDrawn="1"/>
        </p:nvPicPr>
        <p:blipFill rotWithShape="1">
          <a:blip r:embed="rId2" cstate="print"/>
          <a:srcRect r="43416"/>
          <a:stretch/>
        </p:blipFill>
        <p:spPr bwMode="auto">
          <a:xfrm>
            <a:off x="8688288" y="0"/>
            <a:ext cx="3503712" cy="6858000"/>
          </a:xfrm>
          <a:prstGeom prst="rect">
            <a:avLst/>
          </a:prstGeom>
          <a:noFill/>
        </p:spPr>
      </p:pic>
      <p:sp>
        <p:nvSpPr>
          <p:cNvPr id="9" name="Title 8"/>
          <p:cNvSpPr>
            <a:spLocks noGrp="1"/>
          </p:cNvSpPr>
          <p:nvPr>
            <p:ph type="title" hasCustomPrompt="1"/>
          </p:nvPr>
        </p:nvSpPr>
        <p:spPr>
          <a:xfrm>
            <a:off x="335360" y="1772817"/>
            <a:ext cx="9697077" cy="1440159"/>
          </a:xfrm>
        </p:spPr>
        <p:txBody>
          <a:bodyPr>
            <a:normAutofit/>
          </a:bodyPr>
          <a:lstStyle>
            <a:lvl1pPr algn="l">
              <a:defRPr sz="3300" b="0" i="0" baseline="0">
                <a:latin typeface="Arial" panose="020B0604020202020204" pitchFamily="34" charset="0"/>
              </a:defRPr>
            </a:lvl1pPr>
          </a:lstStyle>
          <a:p>
            <a:r>
              <a:rPr lang="en-US"/>
              <a:t>Insert title here (44pt)</a:t>
            </a:r>
            <a:endParaRPr lang="en-GB"/>
          </a:p>
        </p:txBody>
      </p:sp>
      <p:sp>
        <p:nvSpPr>
          <p:cNvPr id="17" name="Subtitle 2"/>
          <p:cNvSpPr>
            <a:spLocks noGrp="1"/>
          </p:cNvSpPr>
          <p:nvPr>
            <p:ph type="subTitle" idx="1" hasCustomPrompt="1"/>
          </p:nvPr>
        </p:nvSpPr>
        <p:spPr>
          <a:xfrm>
            <a:off x="406401" y="3717033"/>
            <a:ext cx="5376597" cy="681681"/>
          </a:xfrm>
        </p:spPr>
        <p:txBody>
          <a:bodyPr>
            <a:normAutofit/>
          </a:bodyPr>
          <a:lstStyle>
            <a:lvl1pPr marL="0" indent="0" algn="l">
              <a:buNone/>
              <a:defRPr sz="1500" baseline="0">
                <a:solidFill>
                  <a:schemeClr val="tx1"/>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Insert Name and Job Title on separate lines</a:t>
            </a:r>
            <a:endParaRPr lang="en-GB"/>
          </a:p>
        </p:txBody>
      </p:sp>
      <p:sp>
        <p:nvSpPr>
          <p:cNvPr id="22" name="Content Placeholder 21"/>
          <p:cNvSpPr>
            <a:spLocks noGrp="1"/>
          </p:cNvSpPr>
          <p:nvPr>
            <p:ph sz="quarter" idx="10" hasCustomPrompt="1"/>
          </p:nvPr>
        </p:nvSpPr>
        <p:spPr>
          <a:xfrm>
            <a:off x="406402" y="4581128"/>
            <a:ext cx="5306484" cy="1008462"/>
          </a:xfrm>
        </p:spPr>
        <p:txBody>
          <a:bodyPr>
            <a:normAutofit/>
          </a:bodyPr>
          <a:lstStyle>
            <a:lvl1pPr marL="0" indent="0">
              <a:buNone/>
              <a:defRPr sz="1500" baseline="0">
                <a:latin typeface="Arial" panose="020B0604020202020204" pitchFamily="34" charset="0"/>
              </a:defRPr>
            </a:lvl1pPr>
          </a:lstStyle>
          <a:p>
            <a:pPr lvl="0"/>
            <a:r>
              <a:rPr lang="en-GB"/>
              <a:t>Name of meeting and place followed by date on a separate line</a:t>
            </a:r>
          </a:p>
        </p:txBody>
      </p:sp>
      <p:sp>
        <p:nvSpPr>
          <p:cNvPr id="3" name="Rectangle 2"/>
          <p:cNvSpPr/>
          <p:nvPr userDrawn="1"/>
        </p:nvSpPr>
        <p:spPr>
          <a:xfrm>
            <a:off x="466048" y="6237312"/>
            <a:ext cx="6734539" cy="230832"/>
          </a:xfrm>
          <a:prstGeom prst="rect">
            <a:avLst/>
          </a:prstGeom>
        </p:spPr>
        <p:txBody>
          <a:bodyPr wrap="square">
            <a:spAutoFit/>
          </a:bodyPr>
          <a:lstStyle/>
          <a:p>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Copyright © 2020 UK Data Service. Created by Computational Social Science Training Team</a:t>
            </a:r>
            <a:endParaRPr lang="en-GB" sz="900"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1384" y="6498098"/>
            <a:ext cx="987151" cy="17126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745" y="575904"/>
            <a:ext cx="2803927" cy="667256"/>
          </a:xfrm>
          <a:prstGeom prst="rect">
            <a:avLst/>
          </a:prstGeom>
        </p:spPr>
      </p:pic>
    </p:spTree>
    <p:extLst>
      <p:ext uri="{BB962C8B-B14F-4D97-AF65-F5344CB8AC3E}">
        <p14:creationId xmlns:p14="http://schemas.microsoft.com/office/powerpoint/2010/main" val="174958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UKD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260648"/>
            <a:ext cx="10972800" cy="1143000"/>
          </a:xfrm>
        </p:spPr>
        <p:txBody>
          <a:bodyPr>
            <a:normAutofit/>
          </a:bodyPr>
          <a:lstStyle>
            <a:lvl1pPr algn="l">
              <a:defRPr sz="2625">
                <a:latin typeface="Arial" panose="020B0604020202020204" pitchFamily="34" charset="0"/>
              </a:defRPr>
            </a:lvl1pPr>
          </a:lstStyle>
          <a:p>
            <a:r>
              <a:rPr lang="en-US"/>
              <a:t>Slide title here (sentence case)</a:t>
            </a:r>
            <a:endParaRPr lang="en-GB"/>
          </a:p>
        </p:txBody>
      </p:sp>
      <p:sp>
        <p:nvSpPr>
          <p:cNvPr id="3" name="Content Placeholder 2"/>
          <p:cNvSpPr>
            <a:spLocks noGrp="1"/>
          </p:cNvSpPr>
          <p:nvPr>
            <p:ph idx="1" hasCustomPrompt="1"/>
          </p:nvPr>
        </p:nvSpPr>
        <p:spPr>
          <a:xfrm>
            <a:off x="380300" y="1643459"/>
            <a:ext cx="10972800" cy="5141168"/>
          </a:xfrm>
        </p:spPr>
        <p:txBody>
          <a:bodyPr/>
          <a:lstStyle>
            <a:lvl1pPr>
              <a:defRPr sz="1800" baseline="0">
                <a:latin typeface="Arial" panose="020B0604020202020204" pitchFamily="34" charset="0"/>
              </a:defRPr>
            </a:lvl1pPr>
            <a:lvl2pPr marL="557213" indent="-214313">
              <a:buFont typeface="Arial" pitchFamily="34" charset="0"/>
              <a:buChar char="•"/>
              <a:defRPr sz="1500" baseline="0">
                <a:latin typeface="Arial" panose="020B0604020202020204" pitchFamily="34" charset="0"/>
              </a:defRPr>
            </a:lvl2pPr>
            <a:lvl3pPr marL="942975" indent="-257175">
              <a:buFont typeface="Arial" pitchFamily="34" charset="0"/>
              <a:buChar char="•"/>
              <a:defRPr sz="1350" baseline="0">
                <a:latin typeface="Arial" panose="020B0604020202020204" pitchFamily="34" charset="0"/>
              </a:defRPr>
            </a:lvl3pPr>
          </a:lstStyle>
          <a:p>
            <a:r>
              <a:rPr lang="en-GB"/>
              <a:t>Bullet points are in sentence case</a:t>
            </a:r>
          </a:p>
          <a:p>
            <a:pPr lvl="1"/>
            <a:r>
              <a:rPr lang="en-US"/>
              <a:t>Even second level points</a:t>
            </a:r>
          </a:p>
          <a:p>
            <a:pPr lvl="2"/>
            <a:r>
              <a:rPr lang="en-US"/>
              <a:t>Third level</a:t>
            </a:r>
          </a:p>
        </p:txBody>
      </p:sp>
      <p:pic>
        <p:nvPicPr>
          <p:cNvPr id="7" name="Picture 6" descr="I:\Publicity\OpenAccess\UKDataService\TestArea\bit1.png"/>
          <p:cNvPicPr>
            <a:picLocks noChangeAspect="1" noChangeArrowheads="1"/>
          </p:cNvPicPr>
          <p:nvPr userDrawn="1"/>
        </p:nvPicPr>
        <p:blipFill rotWithShape="1">
          <a:blip r:embed="rId2" cstate="print"/>
          <a:srcRect r="88382"/>
          <a:stretch/>
        </p:blipFill>
        <p:spPr bwMode="auto">
          <a:xfrm>
            <a:off x="11472597" y="-1683568"/>
            <a:ext cx="719403" cy="6858000"/>
          </a:xfrm>
          <a:prstGeom prst="rect">
            <a:avLst/>
          </a:prstGeom>
          <a:noFill/>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768408" y="6125671"/>
            <a:ext cx="1872208" cy="445533"/>
          </a:xfrm>
          <a:prstGeom prst="rect">
            <a:avLst/>
          </a:prstGeom>
          <a:noFill/>
        </p:spPr>
      </p:pic>
    </p:spTree>
    <p:extLst>
      <p:ext uri="{BB962C8B-B14F-4D97-AF65-F5344CB8AC3E}">
        <p14:creationId xmlns:p14="http://schemas.microsoft.com/office/powerpoint/2010/main" val="370981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KDS FINAL">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8918" y="1588"/>
            <a:ext cx="35030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sz="quarter" idx="14" hasCustomPrompt="1"/>
          </p:nvPr>
        </p:nvSpPr>
        <p:spPr>
          <a:xfrm>
            <a:off x="623394" y="2420888"/>
            <a:ext cx="6720417" cy="576064"/>
          </a:xfrm>
        </p:spPr>
        <p:txBody>
          <a:bodyPr/>
          <a:lstStyle>
            <a:lvl1pPr marL="0" indent="0">
              <a:buNone/>
              <a:defRPr baseline="0">
                <a:solidFill>
                  <a:schemeClr val="tx1"/>
                </a:solidFill>
                <a:latin typeface="Arial" panose="020B0604020202020204" pitchFamily="34" charset="0"/>
              </a:defRPr>
            </a:lvl1pPr>
          </a:lstStyle>
          <a:p>
            <a:pPr lvl="0"/>
            <a:r>
              <a:rPr lang="en-GB"/>
              <a:t>Contact details:</a:t>
            </a:r>
          </a:p>
        </p:txBody>
      </p:sp>
      <p:sp>
        <p:nvSpPr>
          <p:cNvPr id="11" name="Content Placeholder 10"/>
          <p:cNvSpPr>
            <a:spLocks noGrp="1"/>
          </p:cNvSpPr>
          <p:nvPr>
            <p:ph sz="quarter" idx="15" hasCustomPrompt="1"/>
          </p:nvPr>
        </p:nvSpPr>
        <p:spPr>
          <a:xfrm>
            <a:off x="624417" y="3213103"/>
            <a:ext cx="6720416" cy="576263"/>
          </a:xfrm>
        </p:spPr>
        <p:txBody>
          <a:bodyPr/>
          <a:lstStyle>
            <a:lvl1pPr marL="0" indent="0">
              <a:buNone/>
              <a:defRPr baseline="0">
                <a:latin typeface="Arial" panose="020B0604020202020204" pitchFamily="34" charset="0"/>
              </a:defRPr>
            </a:lvl1pPr>
          </a:lstStyle>
          <a:p>
            <a:pPr lvl="0"/>
            <a:r>
              <a:rPr lang="en-GB"/>
              <a:t>Name</a:t>
            </a:r>
          </a:p>
        </p:txBody>
      </p:sp>
      <p:sp>
        <p:nvSpPr>
          <p:cNvPr id="4" name="Content Placeholder 3"/>
          <p:cNvSpPr>
            <a:spLocks noGrp="1"/>
          </p:cNvSpPr>
          <p:nvPr>
            <p:ph sz="quarter" idx="16" hasCustomPrompt="1"/>
          </p:nvPr>
        </p:nvSpPr>
        <p:spPr>
          <a:xfrm>
            <a:off x="624417" y="4076703"/>
            <a:ext cx="6720416" cy="720725"/>
          </a:xfrm>
        </p:spPr>
        <p:txBody>
          <a:bodyPr/>
          <a:lstStyle>
            <a:lvl1pPr marL="0" indent="0">
              <a:buFontTx/>
              <a:buNone/>
              <a:defRPr/>
            </a:lvl1pPr>
          </a:lstStyle>
          <a:p>
            <a:pPr lvl="0"/>
            <a:r>
              <a:rPr lang="en-GB"/>
              <a:t>Email</a:t>
            </a:r>
          </a:p>
        </p:txBody>
      </p:sp>
      <p:sp>
        <p:nvSpPr>
          <p:cNvPr id="3" name="TextBox 2"/>
          <p:cNvSpPr txBox="1"/>
          <p:nvPr userDrawn="1"/>
        </p:nvSpPr>
        <p:spPr>
          <a:xfrm>
            <a:off x="335360" y="505782"/>
            <a:ext cx="7891453" cy="507831"/>
          </a:xfrm>
          <a:prstGeom prst="rect">
            <a:avLst/>
          </a:prstGeom>
          <a:noFill/>
        </p:spPr>
        <p:txBody>
          <a:bodyPr wrap="square" rtlCol="0">
            <a:spAutoFit/>
          </a:bodyPr>
          <a:lstStyle/>
          <a:p>
            <a:r>
              <a:rPr lang="en-GB" sz="2700">
                <a:latin typeface="Arial" panose="020B0604020202020204" pitchFamily="34" charset="0"/>
              </a:rPr>
              <a:t>Questions?</a:t>
            </a:r>
            <a:endParaRPr lang="en-GB" sz="2700" dirty="0">
              <a:latin typeface="Arial" panose="020B0604020202020204" pitchFamily="34" charset="0"/>
            </a:endParaRPr>
          </a:p>
        </p:txBody>
      </p:sp>
    </p:spTree>
    <p:extLst>
      <p:ext uri="{BB962C8B-B14F-4D97-AF65-F5344CB8AC3E}">
        <p14:creationId xmlns:p14="http://schemas.microsoft.com/office/powerpoint/2010/main" val="4043618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37600" y="6309321"/>
            <a:ext cx="28448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95EB53F1-2B6B-4145-8690-A00B65B2E438}" type="slidenum">
              <a:rPr lang="en-GB" smtClean="0"/>
              <a:pPr/>
              <a:t>‹#›</a:t>
            </a:fld>
            <a:endParaRPr lang="en-GB"/>
          </a:p>
        </p:txBody>
      </p:sp>
    </p:spTree>
    <p:extLst>
      <p:ext uri="{BB962C8B-B14F-4D97-AF65-F5344CB8AC3E}">
        <p14:creationId xmlns:p14="http://schemas.microsoft.com/office/powerpoint/2010/main" val="282512926"/>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73" r:id="rId3"/>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Diarmuid.mcdonnell@manchester.ac.uk" TargetMode="External"/><Relationship Id="rId5" Type="http://schemas.openxmlformats.org/officeDocument/2006/relationships/image" Target="../media/image9.png"/><Relationship Id="rId4" Type="http://schemas.openxmlformats.org/officeDocument/2006/relationships/hyperlink" Target="mailto:julia.kasmire@manchester.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1" y="1268411"/>
            <a:ext cx="8352928" cy="1944566"/>
          </a:xfrm>
        </p:spPr>
        <p:txBody>
          <a:bodyPr>
            <a:normAutofit/>
          </a:bodyPr>
          <a:lstStyle/>
          <a:p>
            <a:pPr>
              <a:spcAft>
                <a:spcPts val="800"/>
              </a:spcAft>
            </a:pPr>
            <a:r>
              <a:rPr lang="en-US" sz="3200" dirty="0">
                <a:effectLst/>
                <a:ea typeface="Calibri" panose="020F0502020204030204" pitchFamily="34" charset="0"/>
                <a:cs typeface="Arial" panose="020B0604020202020204" pitchFamily="34" charset="0"/>
              </a:rPr>
              <a:t>Thinking like a computational social scientist: </a:t>
            </a:r>
            <a:r>
              <a:rPr lang="en-US" sz="3200" dirty="0" err="1">
                <a:effectLst/>
                <a:ea typeface="Calibri" panose="020F0502020204030204" pitchFamily="34" charset="0"/>
                <a:cs typeface="Arial" panose="020B0604020202020204" pitchFamily="34" charset="0"/>
              </a:rPr>
              <a:t>Organising</a:t>
            </a:r>
            <a:r>
              <a:rPr lang="en-US" sz="3200" dirty="0">
                <a:effectLst/>
                <a:ea typeface="Calibri" panose="020F0502020204030204" pitchFamily="34" charset="0"/>
                <a:cs typeface="Arial" panose="020B0604020202020204" pitchFamily="34" charset="0"/>
              </a:rPr>
              <a:t> thoughts and </a:t>
            </a:r>
            <a:r>
              <a:rPr lang="en-US" sz="3200" dirty="0" err="1">
                <a:effectLst/>
                <a:ea typeface="Calibri" panose="020F0502020204030204" pitchFamily="34" charset="0"/>
                <a:cs typeface="Arial" panose="020B0604020202020204" pitchFamily="34" charset="0"/>
              </a:rPr>
              <a:t>organising</a:t>
            </a:r>
            <a:r>
              <a:rPr lang="en-US" sz="3200" dirty="0">
                <a:effectLst/>
                <a:ea typeface="Calibri" panose="020F0502020204030204" pitchFamily="34" charset="0"/>
                <a:cs typeface="Arial" panose="020B0604020202020204" pitchFamily="34" charset="0"/>
              </a:rPr>
              <a:t> data</a:t>
            </a:r>
            <a:endParaRPr lang="en-GB" sz="2700" dirty="0">
              <a:effectLst/>
              <a:ea typeface="Calibri" panose="020F0502020204030204" pitchFamily="34" charset="0"/>
              <a:cs typeface="Arial" panose="020B0604020202020204" pitchFamily="34" charset="0"/>
            </a:endParaRPr>
          </a:p>
        </p:txBody>
      </p:sp>
      <p:sp>
        <p:nvSpPr>
          <p:cNvPr id="3" name="Subtitle 2"/>
          <p:cNvSpPr>
            <a:spLocks noGrp="1"/>
          </p:cNvSpPr>
          <p:nvPr>
            <p:ph type="subTitle" idx="1"/>
          </p:nvPr>
        </p:nvSpPr>
        <p:spPr>
          <a:xfrm>
            <a:off x="1511063" y="3717033"/>
            <a:ext cx="2459804" cy="700042"/>
          </a:xfrm>
        </p:spPr>
        <p:txBody>
          <a:bodyPr vert="horz" lIns="91440" tIns="45720" rIns="91440" bIns="45720" rtlCol="0" anchor="t">
            <a:noAutofit/>
          </a:bodyPr>
          <a:lstStyle/>
          <a:p>
            <a:r>
              <a:rPr lang="en-GB" sz="2000" dirty="0" err="1">
                <a:latin typeface="Arial"/>
                <a:cs typeface="Arial"/>
              </a:rPr>
              <a:t>Dr.</a:t>
            </a:r>
            <a:r>
              <a:rPr lang="en-GB" sz="2000" dirty="0">
                <a:latin typeface="Arial"/>
                <a:cs typeface="Arial"/>
              </a:rPr>
              <a:t> J. Kasmire</a:t>
            </a:r>
          </a:p>
          <a:p>
            <a:r>
              <a:rPr lang="en-GB" sz="2000" dirty="0">
                <a:latin typeface="Arial"/>
                <a:cs typeface="Arial"/>
              </a:rPr>
              <a:t>UK Data Service</a:t>
            </a:r>
          </a:p>
        </p:txBody>
      </p:sp>
      <p:sp>
        <p:nvSpPr>
          <p:cNvPr id="4" name="Content Placeholder 3"/>
          <p:cNvSpPr>
            <a:spLocks noGrp="1"/>
          </p:cNvSpPr>
          <p:nvPr>
            <p:ph sz="quarter" idx="10"/>
          </p:nvPr>
        </p:nvSpPr>
        <p:spPr>
          <a:xfrm>
            <a:off x="406401" y="4885931"/>
            <a:ext cx="7569199" cy="1008462"/>
          </a:xfrm>
        </p:spPr>
        <p:txBody>
          <a:bodyPr vert="horz" lIns="91440" tIns="45720" rIns="91440" bIns="45720" rtlCol="0" anchor="t">
            <a:normAutofit/>
          </a:bodyPr>
          <a:lstStyle/>
          <a:p>
            <a:r>
              <a:rPr lang="en-GB" sz="2000" dirty="0">
                <a:cs typeface="Arial" panose="020B0604020202020204" pitchFamily="34" charset="0"/>
              </a:rPr>
              <a:t>BigSurv20 – Session: </a:t>
            </a:r>
            <a:r>
              <a:rPr lang="en-US" sz="2000" dirty="0">
                <a:effectLst/>
                <a:ea typeface="Calibri" panose="020F0502020204030204" pitchFamily="34" charset="0"/>
                <a:cs typeface="Arial" panose="020B0604020202020204" pitchFamily="34" charset="0"/>
              </a:rPr>
              <a:t>‘Can we make computers "think" like us?’</a:t>
            </a:r>
            <a:endParaRPr lang="en-GB" sz="2000" dirty="0">
              <a:cs typeface="Arial" panose="020B0604020202020204" pitchFamily="34" charset="0"/>
            </a:endParaRPr>
          </a:p>
          <a:p>
            <a:r>
              <a:rPr lang="en-GB" sz="2000" dirty="0">
                <a:cs typeface="Arial" panose="020B0604020202020204" pitchFamily="34" charset="0"/>
              </a:rPr>
              <a:t>13 November, 2020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01" y="3395390"/>
            <a:ext cx="1016249" cy="1016249"/>
          </a:xfrm>
          <a:prstGeom prst="rect">
            <a:avLst/>
          </a:prstGeom>
        </p:spPr>
      </p:pic>
      <p:pic>
        <p:nvPicPr>
          <p:cNvPr id="6" name="Picture 6" descr="A person wearing glasses and smiling at the camera&#10;&#10;Description generated with very high confidence">
            <a:extLst>
              <a:ext uri="{FF2B5EF4-FFF2-40B4-BE49-F238E27FC236}">
                <a16:creationId xmlns:a16="http://schemas.microsoft.com/office/drawing/2014/main" id="{6BBB188F-43C7-4538-A02F-DBE6131DC785}"/>
              </a:ext>
            </a:extLst>
          </p:cNvPr>
          <p:cNvPicPr>
            <a:picLocks noChangeAspect="1"/>
          </p:cNvPicPr>
          <p:nvPr/>
        </p:nvPicPr>
        <p:blipFill>
          <a:blip r:embed="rId4"/>
          <a:stretch>
            <a:fillRect/>
          </a:stretch>
        </p:blipFill>
        <p:spPr>
          <a:xfrm>
            <a:off x="3745443" y="3129226"/>
            <a:ext cx="1019175" cy="1290108"/>
          </a:xfrm>
          <a:prstGeom prst="rect">
            <a:avLst/>
          </a:prstGeom>
        </p:spPr>
      </p:pic>
      <p:sp>
        <p:nvSpPr>
          <p:cNvPr id="9" name="Subtitle 2">
            <a:extLst>
              <a:ext uri="{FF2B5EF4-FFF2-40B4-BE49-F238E27FC236}">
                <a16:creationId xmlns:a16="http://schemas.microsoft.com/office/drawing/2014/main" id="{65B188A6-FCD6-466B-ADD8-76C90C66DA66}"/>
              </a:ext>
            </a:extLst>
          </p:cNvPr>
          <p:cNvSpPr txBox="1">
            <a:spLocks/>
          </p:cNvSpPr>
          <p:nvPr/>
        </p:nvSpPr>
        <p:spPr>
          <a:xfrm>
            <a:off x="4832732" y="3721266"/>
            <a:ext cx="3014427" cy="700042"/>
          </a:xfrm>
          <a:prstGeom prst="rect">
            <a:avLst/>
          </a:prstGeom>
        </p:spPr>
        <p:txBody>
          <a:bodyPr vert="horz" lIns="91440" tIns="45720" rIns="91440" bIns="45720" rtlCol="0" anchor="t">
            <a:noAutofit/>
          </a:bodyPr>
          <a:lstStyle>
            <a:lvl1pPr marL="0" indent="0" algn="l" defTabSz="685800" rtl="0" eaLnBrk="1" latinLnBrk="0" hangingPunct="1">
              <a:spcBef>
                <a:spcPct val="20000"/>
              </a:spcBef>
              <a:buFont typeface="Arial" pitchFamily="34" charset="0"/>
              <a:buNone/>
              <a:defRPr sz="1500" kern="1200" baseline="0">
                <a:solidFill>
                  <a:schemeClr val="tx1"/>
                </a:solidFill>
                <a:latin typeface="Arial" panose="020B0604020202020204" pitchFamily="34" charset="0"/>
                <a:ea typeface="+mn-ea"/>
                <a:cs typeface="+mn-cs"/>
              </a:defRPr>
            </a:lvl1pPr>
            <a:lvl2pPr marL="342900" indent="0" algn="ctr" defTabSz="685800" rtl="0" eaLnBrk="1" latinLnBrk="0" hangingPunct="1">
              <a:spcBef>
                <a:spcPct val="20000"/>
              </a:spcBef>
              <a:buFont typeface="Arial" pitchFamily="34" charset="0"/>
              <a:buNone/>
              <a:defRPr sz="2100" kern="1200">
                <a:solidFill>
                  <a:schemeClr val="tx1">
                    <a:tint val="75000"/>
                  </a:schemeClr>
                </a:solidFill>
                <a:latin typeface="Arial" panose="020B0604020202020204" pitchFamily="34" charset="0"/>
                <a:ea typeface="+mn-ea"/>
                <a:cs typeface="+mn-cs"/>
              </a:defRPr>
            </a:lvl2pPr>
            <a:lvl3pPr marL="685800" indent="0" algn="ctr" defTabSz="6858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mn-cs"/>
              </a:defRPr>
            </a:lvl3pPr>
            <a:lvl4pPr marL="1028700" indent="0" algn="ctr" defTabSz="685800" rtl="0" eaLnBrk="1" latinLnBrk="0" hangingPunct="1">
              <a:spcBef>
                <a:spcPct val="20000"/>
              </a:spcBef>
              <a:buFont typeface="Arial" pitchFamily="34" charset="0"/>
              <a:buNone/>
              <a:defRPr sz="1500" kern="1200">
                <a:solidFill>
                  <a:schemeClr val="tx1">
                    <a:tint val="75000"/>
                  </a:schemeClr>
                </a:solidFill>
                <a:latin typeface="Arial" panose="020B0604020202020204" pitchFamily="34" charset="0"/>
                <a:ea typeface="+mn-ea"/>
                <a:cs typeface="+mn-cs"/>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Arial" panose="020B0604020202020204" pitchFamily="34" charset="0"/>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GB" sz="2000" dirty="0">
                <a:latin typeface="Arial"/>
                <a:cs typeface="Arial"/>
              </a:rPr>
              <a:t>Dr Diarmuid McDonnell</a:t>
            </a:r>
          </a:p>
          <a:p>
            <a:r>
              <a:rPr lang="en-GB" sz="2000" dirty="0">
                <a:latin typeface="Arial"/>
                <a:cs typeface="Arial"/>
              </a:rPr>
              <a:t>UK Data Service</a:t>
            </a:r>
          </a:p>
        </p:txBody>
      </p:sp>
    </p:spTree>
    <p:extLst>
      <p:ext uri="{BB962C8B-B14F-4D97-AF65-F5344CB8AC3E}">
        <p14:creationId xmlns:p14="http://schemas.microsoft.com/office/powerpoint/2010/main" val="302245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6DAF-D47D-4C4D-9713-AD25CF883CC0}"/>
              </a:ext>
            </a:extLst>
          </p:cNvPr>
          <p:cNvSpPr>
            <a:spLocks noGrp="1"/>
          </p:cNvSpPr>
          <p:nvPr>
            <p:ph type="title"/>
          </p:nvPr>
        </p:nvSpPr>
        <p:spPr/>
        <p:txBody>
          <a:bodyPr>
            <a:normAutofit/>
          </a:bodyPr>
          <a:lstStyle/>
          <a:p>
            <a:r>
              <a:rPr lang="en-GB" sz="3200" dirty="0">
                <a:latin typeface="Arial"/>
                <a:cs typeface="Arial"/>
              </a:rPr>
              <a:t>References</a:t>
            </a:r>
            <a:endParaRPr lang="en-US" dirty="0"/>
          </a:p>
        </p:txBody>
      </p:sp>
      <p:sp>
        <p:nvSpPr>
          <p:cNvPr id="3" name="Content Placeholder 2">
            <a:extLst>
              <a:ext uri="{FF2B5EF4-FFF2-40B4-BE49-F238E27FC236}">
                <a16:creationId xmlns:a16="http://schemas.microsoft.com/office/drawing/2014/main" id="{7A29BF4F-30C5-4E2B-B612-BA51937FD02B}"/>
              </a:ext>
            </a:extLst>
          </p:cNvPr>
          <p:cNvSpPr>
            <a:spLocks noGrp="1"/>
          </p:cNvSpPr>
          <p:nvPr>
            <p:ph idx="1"/>
          </p:nvPr>
        </p:nvSpPr>
        <p:spPr/>
        <p:txBody>
          <a:bodyPr vert="horz" lIns="91440" tIns="45720" rIns="91440" bIns="45720" rtlCol="0" anchor="t">
            <a:normAutofit/>
          </a:bodyPr>
          <a:lstStyle/>
          <a:p>
            <a:pPr>
              <a:buNone/>
            </a:pPr>
            <a:r>
              <a:rPr lang="en-US" sz="2200" dirty="0">
                <a:latin typeface="Arial"/>
                <a:cs typeface="Arial"/>
              </a:rPr>
              <a:t>Susan Halford and Mike Savage (2017). Speaking Sociologically with Big Data: Symphonic. Social Science and the Future for Big Data Research. </a:t>
            </a:r>
            <a:endParaRPr lang="en-US" sz="2200" dirty="0">
              <a:cs typeface="Arial"/>
            </a:endParaRPr>
          </a:p>
          <a:p>
            <a:pPr>
              <a:buNone/>
            </a:pPr>
            <a:r>
              <a:rPr lang="en-US" sz="2200" dirty="0">
                <a:latin typeface="Arial"/>
                <a:cs typeface="Arial"/>
              </a:rPr>
              <a:t>    Sociology, 51;6, 1132--1148.</a:t>
            </a:r>
            <a:endParaRPr lang="en-US" sz="2200" dirty="0">
              <a:cs typeface="Arial"/>
            </a:endParaRPr>
          </a:p>
          <a:p>
            <a:pPr>
              <a:buNone/>
            </a:pPr>
            <a:endParaRPr lang="en-US" sz="2200" dirty="0">
              <a:cs typeface="Arial"/>
            </a:endParaRPr>
          </a:p>
          <a:p>
            <a:pPr>
              <a:buNone/>
            </a:pPr>
            <a:r>
              <a:rPr lang="en-US" sz="2200" dirty="0">
                <a:latin typeface="Arial"/>
                <a:cs typeface="Arial"/>
              </a:rPr>
              <a:t>Phillip D. Brooker (2019). Programming with Python for Social Scientists. SAGE Publications Limited</a:t>
            </a:r>
            <a:endParaRPr lang="en-US" sz="2200" dirty="0">
              <a:cs typeface="Arial"/>
            </a:endParaRPr>
          </a:p>
          <a:p>
            <a:pPr>
              <a:buNone/>
            </a:pPr>
            <a:endParaRPr lang="en-US" sz="2200" dirty="0">
              <a:cs typeface="Arial"/>
            </a:endParaRPr>
          </a:p>
          <a:p>
            <a:pPr>
              <a:buNone/>
            </a:pPr>
            <a:r>
              <a:rPr lang="en-US" sz="2200" dirty="0">
                <a:latin typeface="Arial"/>
                <a:cs typeface="Arial"/>
              </a:rPr>
              <a:t>The Turing Way Community (2019).</a:t>
            </a:r>
            <a:endParaRPr lang="en-US" sz="2200" dirty="0">
              <a:cs typeface="Arial"/>
            </a:endParaRPr>
          </a:p>
          <a:p>
            <a:pPr>
              <a:buNone/>
            </a:pPr>
            <a:endParaRPr lang="en-US" sz="2200" dirty="0">
              <a:cs typeface="Arial"/>
            </a:endParaRPr>
          </a:p>
          <a:p>
            <a:pPr>
              <a:buNone/>
            </a:pPr>
            <a:r>
              <a:rPr lang="en-US" sz="2200" dirty="0">
                <a:latin typeface="Arial"/>
                <a:cs typeface="Arial"/>
              </a:rPr>
              <a:t>Raphael H. Heiberger and Jan R. Riebling (2016). Installing computational social science: Facing the challenges of new information and communication technologies in social science, Methodological Innovations, 9.</a:t>
            </a:r>
            <a:endParaRPr lang="en-US" sz="2200" dirty="0">
              <a:cs typeface="Arial" panose="020B0604020202020204" pitchFamily="34" charset="0"/>
            </a:endParaRPr>
          </a:p>
        </p:txBody>
      </p:sp>
    </p:spTree>
    <p:extLst>
      <p:ext uri="{BB962C8B-B14F-4D97-AF65-F5344CB8AC3E}">
        <p14:creationId xmlns:p14="http://schemas.microsoft.com/office/powerpoint/2010/main" val="170293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36184" y="3027091"/>
            <a:ext cx="735280" cy="413595"/>
          </a:xfrm>
        </p:spPr>
      </p:pic>
      <p:sp>
        <p:nvSpPr>
          <p:cNvPr id="3" name="Content Placeholder 2"/>
          <p:cNvSpPr>
            <a:spLocks noGrp="1"/>
          </p:cNvSpPr>
          <p:nvPr>
            <p:ph sz="quarter" idx="15"/>
          </p:nvPr>
        </p:nvSpPr>
        <p:spPr>
          <a:xfrm>
            <a:off x="624417" y="1844824"/>
            <a:ext cx="6720416" cy="576263"/>
          </a:xfrm>
        </p:spPr>
        <p:txBody>
          <a:bodyPr/>
          <a:lstStyle/>
          <a:p>
            <a:r>
              <a:rPr lang="en-GB" err="1"/>
              <a:t>Dr.</a:t>
            </a:r>
            <a:r>
              <a:rPr lang="en-GB"/>
              <a:t> J. Kasmire</a:t>
            </a:r>
          </a:p>
        </p:txBody>
      </p:sp>
      <p:sp>
        <p:nvSpPr>
          <p:cNvPr id="4" name="Content Placeholder 3"/>
          <p:cNvSpPr>
            <a:spLocks noGrp="1"/>
          </p:cNvSpPr>
          <p:nvPr>
            <p:ph sz="quarter" idx="16"/>
          </p:nvPr>
        </p:nvSpPr>
        <p:spPr>
          <a:xfrm>
            <a:off x="621501" y="2348511"/>
            <a:ext cx="6720416" cy="1080489"/>
          </a:xfrm>
        </p:spPr>
        <p:txBody>
          <a:bodyPr>
            <a:normAutofit fontScale="92500" lnSpcReduction="20000"/>
          </a:bodyPr>
          <a:lstStyle/>
          <a:p>
            <a:r>
              <a:rPr lang="en-GB" u="sng" dirty="0">
                <a:solidFill>
                  <a:srgbClr val="050AEB"/>
                </a:solidFill>
                <a:hlinkClick r:id="rId4"/>
              </a:rPr>
              <a:t>julia.kasmire@manchester.ac.uk</a:t>
            </a:r>
            <a:endParaRPr lang="en-GB" u="sng" dirty="0">
              <a:solidFill>
                <a:srgbClr val="050AEB"/>
              </a:solidFill>
            </a:endParaRPr>
          </a:p>
          <a:p>
            <a:r>
              <a:rPr lang="en-GB" dirty="0"/>
              <a:t>         @JKasmireComplex</a:t>
            </a:r>
          </a:p>
          <a:p>
            <a:r>
              <a:rPr lang="en-GB" dirty="0"/>
              <a:t>         twitch.tv/</a:t>
            </a:r>
            <a:r>
              <a:rPr lang="en-GB" dirty="0" err="1"/>
              <a:t>jkasmirecomplex</a:t>
            </a:r>
            <a:endParaRPr lang="en-GB"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01" y="2562094"/>
            <a:ext cx="532229" cy="532229"/>
          </a:xfrm>
          <a:prstGeom prst="rect">
            <a:avLst/>
          </a:prstGeom>
        </p:spPr>
      </p:pic>
      <p:sp>
        <p:nvSpPr>
          <p:cNvPr id="12" name="Content Placeholder 2"/>
          <p:cNvSpPr txBox="1">
            <a:spLocks/>
          </p:cNvSpPr>
          <p:nvPr/>
        </p:nvSpPr>
        <p:spPr>
          <a:xfrm>
            <a:off x="621501" y="4253536"/>
            <a:ext cx="6720416" cy="57626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itchFamily="34" charset="0"/>
              <a:buNone/>
              <a:defRPr sz="2400" kern="1200" baseline="0">
                <a:solidFill>
                  <a:schemeClr val="tx1"/>
                </a:solidFill>
                <a:latin typeface="Arial" panose="020B060402020202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err="1"/>
              <a:t>Dr.</a:t>
            </a:r>
            <a:r>
              <a:rPr lang="en-GB"/>
              <a:t> Diarmuid McDonnell</a:t>
            </a:r>
          </a:p>
        </p:txBody>
      </p:sp>
      <p:sp>
        <p:nvSpPr>
          <p:cNvPr id="13" name="Content Placeholder 3"/>
          <p:cNvSpPr txBox="1">
            <a:spLocks/>
          </p:cNvSpPr>
          <p:nvPr/>
        </p:nvSpPr>
        <p:spPr>
          <a:xfrm>
            <a:off x="621501" y="4703693"/>
            <a:ext cx="6720416" cy="1080489"/>
          </a:xfrm>
          <a:prstGeom prst="rect">
            <a:avLst/>
          </a:prstGeom>
        </p:spPr>
        <p:txBody>
          <a:bodyPr vert="horz" lIns="91440" tIns="45720" rIns="91440" bIns="45720" rtlCol="0">
            <a:normAutofit/>
          </a:bodyPr>
          <a:lstStyle>
            <a:lvl1pPr marL="0" indent="0" algn="l" defTabSz="685800" rtl="0" eaLnBrk="1" latinLnBrk="0" hangingPunct="1">
              <a:spcBef>
                <a:spcPct val="20000"/>
              </a:spcBef>
              <a:buFontTx/>
              <a:buNone/>
              <a:defRPr sz="2400" kern="1200">
                <a:solidFill>
                  <a:schemeClr val="tx1"/>
                </a:solidFill>
                <a:latin typeface="Arial" panose="020B060402020202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sz="2200" u="sng">
                <a:solidFill>
                  <a:srgbClr val="050AEB"/>
                </a:solidFill>
                <a:hlinkClick r:id="rId6"/>
              </a:rPr>
              <a:t>diarmuid.mcdonnell@manchester.ac.uk</a:t>
            </a:r>
            <a:endParaRPr lang="en-GB" sz="2200" u="sng">
              <a:solidFill>
                <a:srgbClr val="050AEB"/>
              </a:solidFill>
            </a:endParaRPr>
          </a:p>
          <a:p>
            <a:r>
              <a:rPr lang="en-GB" sz="2200"/>
              <a:t>        @</a:t>
            </a:r>
            <a:r>
              <a:rPr lang="en-GB" sz="2200" err="1"/>
              <a:t>DiarmuidMc</a:t>
            </a:r>
            <a:endParaRPr lang="en-GB" sz="220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09" y="5040876"/>
            <a:ext cx="532229" cy="532229"/>
          </a:xfrm>
          <a:prstGeom prst="rect">
            <a:avLst/>
          </a:prstGeom>
        </p:spPr>
      </p:pic>
    </p:spTree>
    <p:extLst>
      <p:ext uri="{BB962C8B-B14F-4D97-AF65-F5344CB8AC3E}">
        <p14:creationId xmlns:p14="http://schemas.microsoft.com/office/powerpoint/2010/main" val="1903535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6DAF-D47D-4C4D-9713-AD25CF883CC0}"/>
              </a:ext>
            </a:extLst>
          </p:cNvPr>
          <p:cNvSpPr>
            <a:spLocks noGrp="1"/>
          </p:cNvSpPr>
          <p:nvPr>
            <p:ph type="title"/>
          </p:nvPr>
        </p:nvSpPr>
        <p:spPr/>
        <p:txBody>
          <a:bodyPr>
            <a:normAutofit/>
          </a:bodyPr>
          <a:lstStyle/>
          <a:p>
            <a:r>
              <a:rPr lang="en-GB" sz="3200" dirty="0">
                <a:latin typeface="Arial"/>
                <a:cs typeface="Arial"/>
              </a:rPr>
              <a:t>Social Scientists and Computer Scientists are different</a:t>
            </a:r>
            <a:endParaRPr lang="en-GB" sz="3200" dirty="0"/>
          </a:p>
        </p:txBody>
      </p:sp>
      <p:sp>
        <p:nvSpPr>
          <p:cNvPr id="3" name="Content Placeholder 2">
            <a:extLst>
              <a:ext uri="{FF2B5EF4-FFF2-40B4-BE49-F238E27FC236}">
                <a16:creationId xmlns:a16="http://schemas.microsoft.com/office/drawing/2014/main" id="{7A29BF4F-30C5-4E2B-B612-BA51937FD02B}"/>
              </a:ext>
            </a:extLst>
          </p:cNvPr>
          <p:cNvSpPr>
            <a:spLocks noGrp="1"/>
          </p:cNvSpPr>
          <p:nvPr>
            <p:ph idx="1"/>
          </p:nvPr>
        </p:nvSpPr>
        <p:spPr>
          <a:xfrm>
            <a:off x="380300" y="1518764"/>
            <a:ext cx="11202100" cy="5141168"/>
          </a:xfrm>
        </p:spPr>
        <p:txBody>
          <a:bodyPr vert="horz" lIns="91440" tIns="45720" rIns="91440" bIns="45720" rtlCol="0" anchor="t">
            <a:normAutofit fontScale="92500"/>
          </a:bodyPr>
          <a:lstStyle/>
          <a:p>
            <a:pPr marL="0" indent="0">
              <a:spcBef>
                <a:spcPts val="0"/>
              </a:spcBef>
              <a:buNone/>
            </a:pPr>
            <a:r>
              <a:rPr lang="en-GB" sz="2400" dirty="0">
                <a:latin typeface="Arial"/>
                <a:cs typeface="Arial"/>
              </a:rPr>
              <a:t>Social scientists “think like people”</a:t>
            </a:r>
            <a:endParaRPr lang="en-US" sz="2400" dirty="0">
              <a:cs typeface="Arial" panose="020B0604020202020204" pitchFamily="34" charset="0"/>
            </a:endParaRPr>
          </a:p>
          <a:p>
            <a:pPr>
              <a:spcBef>
                <a:spcPts val="0"/>
              </a:spcBef>
            </a:pPr>
            <a:r>
              <a:rPr lang="en-GB" sz="2400" dirty="0">
                <a:latin typeface="Arial"/>
                <a:cs typeface="Arial"/>
              </a:rPr>
              <a:t>Study people, interactions, behaviours, etc.</a:t>
            </a:r>
            <a:endParaRPr lang="en-US" sz="2400" dirty="0">
              <a:cs typeface="Arial"/>
            </a:endParaRPr>
          </a:p>
          <a:p>
            <a:pPr>
              <a:spcBef>
                <a:spcPts val="0"/>
              </a:spcBef>
            </a:pPr>
            <a:r>
              <a:rPr lang="en-GB" sz="2400" dirty="0">
                <a:latin typeface="Arial"/>
                <a:cs typeface="Arial"/>
              </a:rPr>
              <a:t>Thinking skills = abstraction, inference, fuzzy categories, background knowledge, etc.</a:t>
            </a:r>
          </a:p>
          <a:p>
            <a:pPr>
              <a:spcBef>
                <a:spcPts val="0"/>
              </a:spcBef>
            </a:pPr>
            <a:r>
              <a:rPr lang="en-GB" sz="2400" dirty="0">
                <a:latin typeface="Arial"/>
                <a:cs typeface="Arial"/>
              </a:rPr>
              <a:t>Data skills = response categorisation/coding, quality evaluation, pattern detection, etc.</a:t>
            </a:r>
          </a:p>
          <a:p>
            <a:pPr>
              <a:spcBef>
                <a:spcPts val="0"/>
              </a:spcBef>
            </a:pPr>
            <a:r>
              <a:rPr lang="en-GB" sz="2400" dirty="0">
                <a:latin typeface="Arial"/>
                <a:cs typeface="Arial"/>
              </a:rPr>
              <a:t>Use computers, but do not usually write computer code</a:t>
            </a:r>
          </a:p>
          <a:p>
            <a:pPr>
              <a:spcBef>
                <a:spcPts val="0"/>
              </a:spcBef>
            </a:pPr>
            <a:endParaRPr lang="en-GB" sz="2400" dirty="0">
              <a:latin typeface="Arial"/>
              <a:cs typeface="Arial"/>
            </a:endParaRPr>
          </a:p>
          <a:p>
            <a:pPr marL="0" indent="0">
              <a:spcBef>
                <a:spcPts val="0"/>
              </a:spcBef>
              <a:buNone/>
            </a:pPr>
            <a:r>
              <a:rPr lang="en-GB" sz="2400" dirty="0">
                <a:latin typeface="Arial"/>
                <a:cs typeface="Arial"/>
              </a:rPr>
              <a:t>Computer scientists “think like computers”</a:t>
            </a:r>
          </a:p>
          <a:p>
            <a:pPr>
              <a:spcBef>
                <a:spcPts val="0"/>
              </a:spcBef>
            </a:pPr>
            <a:r>
              <a:rPr lang="en-GB" sz="2400" dirty="0">
                <a:latin typeface="Arial"/>
                <a:cs typeface="Arial"/>
              </a:rPr>
              <a:t>Solve information and processing problems</a:t>
            </a:r>
          </a:p>
          <a:p>
            <a:pPr>
              <a:spcBef>
                <a:spcPts val="0"/>
              </a:spcBef>
            </a:pPr>
            <a:r>
              <a:rPr lang="en-GB" sz="2400" dirty="0">
                <a:latin typeface="Arial"/>
                <a:cs typeface="Arial"/>
              </a:rPr>
              <a:t>Thinking skills = concrete definitions, absolutes, strict hierarchies/categories, clearly defined and scoped variables/rules, etc.</a:t>
            </a:r>
            <a:endParaRPr lang="en-US" sz="2400" dirty="0">
              <a:latin typeface="Arial"/>
              <a:cs typeface="Arial"/>
            </a:endParaRPr>
          </a:p>
          <a:p>
            <a:pPr>
              <a:spcBef>
                <a:spcPts val="0"/>
              </a:spcBef>
            </a:pPr>
            <a:r>
              <a:rPr lang="en-GB" sz="2400" dirty="0">
                <a:latin typeface="Arial"/>
                <a:cs typeface="Arial"/>
              </a:rPr>
              <a:t>Data skills = Collect/analyse/manipulate data through programming scripts, computational methods and technological tools</a:t>
            </a:r>
          </a:p>
          <a:p>
            <a:pPr>
              <a:spcBef>
                <a:spcPts val="0"/>
              </a:spcBef>
            </a:pPr>
            <a:r>
              <a:rPr lang="en-US" sz="2400" dirty="0">
                <a:latin typeface="Arial"/>
                <a:cs typeface="Arial"/>
              </a:rPr>
              <a:t>Not usually </a:t>
            </a:r>
            <a:r>
              <a:rPr lang="en-GB" sz="2400" dirty="0">
                <a:latin typeface="Arial"/>
                <a:cs typeface="Arial"/>
              </a:rPr>
              <a:t>taught to identify/motivate research projects with societal impact/value</a:t>
            </a:r>
            <a:endParaRPr lang="en-US" sz="2400" dirty="0">
              <a:latin typeface="Arial"/>
              <a:cs typeface="Arial"/>
            </a:endParaRPr>
          </a:p>
        </p:txBody>
      </p:sp>
    </p:spTree>
    <p:extLst>
      <p:ext uri="{BB962C8B-B14F-4D97-AF65-F5344CB8AC3E}">
        <p14:creationId xmlns:p14="http://schemas.microsoft.com/office/powerpoint/2010/main" val="328346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6DAF-D47D-4C4D-9713-AD25CF883CC0}"/>
              </a:ext>
            </a:extLst>
          </p:cNvPr>
          <p:cNvSpPr>
            <a:spLocks noGrp="1"/>
          </p:cNvSpPr>
          <p:nvPr>
            <p:ph type="title"/>
          </p:nvPr>
        </p:nvSpPr>
        <p:spPr/>
        <p:txBody>
          <a:bodyPr>
            <a:normAutofit/>
          </a:bodyPr>
          <a:lstStyle/>
          <a:p>
            <a:r>
              <a:rPr lang="en-GB" sz="3200" dirty="0">
                <a:latin typeface="Arial"/>
                <a:cs typeface="Arial"/>
              </a:rPr>
              <a:t>Some Problems Need Both Kinds of Thinking</a:t>
            </a:r>
            <a:endParaRPr lang="en-GB" sz="3200" dirty="0"/>
          </a:p>
        </p:txBody>
      </p:sp>
      <p:sp>
        <p:nvSpPr>
          <p:cNvPr id="3" name="Content Placeholder 2">
            <a:extLst>
              <a:ext uri="{FF2B5EF4-FFF2-40B4-BE49-F238E27FC236}">
                <a16:creationId xmlns:a16="http://schemas.microsoft.com/office/drawing/2014/main" id="{7A29BF4F-30C5-4E2B-B612-BA51937FD02B}"/>
              </a:ext>
            </a:extLst>
          </p:cNvPr>
          <p:cNvSpPr>
            <a:spLocks noGrp="1"/>
          </p:cNvSpPr>
          <p:nvPr>
            <p:ph idx="1"/>
          </p:nvPr>
        </p:nvSpPr>
        <p:spPr/>
        <p:txBody>
          <a:bodyPr vert="horz" lIns="91440" tIns="45720" rIns="91440" bIns="45720" rtlCol="0" anchor="t">
            <a:normAutofit/>
          </a:bodyPr>
          <a:lstStyle/>
          <a:p>
            <a:pPr marL="0" indent="0">
              <a:spcBef>
                <a:spcPts val="0"/>
              </a:spcBef>
              <a:buNone/>
            </a:pPr>
            <a:r>
              <a:rPr lang="en-GB" sz="2200" dirty="0">
                <a:latin typeface="Arial"/>
                <a:cs typeface="Arial"/>
              </a:rPr>
              <a:t>Mixed problems need:</a:t>
            </a:r>
          </a:p>
          <a:p>
            <a:pPr>
              <a:spcBef>
                <a:spcPts val="0"/>
              </a:spcBef>
            </a:pPr>
            <a:r>
              <a:rPr lang="en-GB" sz="2200" dirty="0">
                <a:latin typeface="Arial"/>
                <a:cs typeface="Arial"/>
              </a:rPr>
              <a:t>Human thinking to identify the important problems, consider possible solutions, and connect with relevant information</a:t>
            </a:r>
          </a:p>
          <a:p>
            <a:pPr>
              <a:spcBef>
                <a:spcPts val="0"/>
              </a:spcBef>
            </a:pPr>
            <a:r>
              <a:rPr lang="en-GB" sz="2200" dirty="0">
                <a:latin typeface="Arial"/>
                <a:cs typeface="Arial"/>
              </a:rPr>
              <a:t>Computer thinking to work accurately and reproducibly with large volumes of (complex) data.</a:t>
            </a:r>
          </a:p>
          <a:p>
            <a:pPr>
              <a:spcBef>
                <a:spcPts val="0"/>
              </a:spcBef>
            </a:pPr>
            <a:endParaRPr lang="en-US" sz="2200" dirty="0">
              <a:latin typeface="Arial"/>
              <a:cs typeface="Arial"/>
            </a:endParaRPr>
          </a:p>
          <a:p>
            <a:pPr marL="0" indent="0">
              <a:spcBef>
                <a:spcPts val="0"/>
              </a:spcBef>
              <a:buNone/>
            </a:pPr>
            <a:endParaRPr lang="en-US" sz="2200" dirty="0">
              <a:latin typeface="Arial"/>
              <a:cs typeface="Arial"/>
            </a:endParaRPr>
          </a:p>
          <a:p>
            <a:pPr marL="0" indent="0">
              <a:spcBef>
                <a:spcPts val="0"/>
              </a:spcBef>
              <a:buNone/>
            </a:pPr>
            <a:r>
              <a:rPr lang="en-GB" sz="2200" dirty="0">
                <a:latin typeface="Arial"/>
                <a:cs typeface="Arial"/>
              </a:rPr>
              <a:t>Mixed problems will only grow more common as  </a:t>
            </a:r>
            <a:endParaRPr lang="en-US" sz="2200" dirty="0">
              <a:latin typeface="Arial"/>
              <a:cs typeface="Arial"/>
            </a:endParaRPr>
          </a:p>
          <a:p>
            <a:pPr>
              <a:spcBef>
                <a:spcPts val="0"/>
              </a:spcBef>
            </a:pPr>
            <a:r>
              <a:rPr lang="en-GB" sz="2200" dirty="0">
                <a:latin typeface="Arial"/>
                <a:cs typeface="Arial"/>
              </a:rPr>
              <a:t>Resources become digital</a:t>
            </a:r>
            <a:r>
              <a:rPr lang="en-US" sz="2200" dirty="0">
                <a:latin typeface="Arial"/>
                <a:cs typeface="Arial"/>
              </a:rPr>
              <a:t> </a:t>
            </a:r>
          </a:p>
          <a:p>
            <a:pPr>
              <a:spcBef>
                <a:spcPts val="0"/>
              </a:spcBef>
            </a:pPr>
            <a:r>
              <a:rPr lang="en-GB" sz="2200" dirty="0">
                <a:latin typeface="Arial"/>
                <a:cs typeface="Arial"/>
              </a:rPr>
              <a:t>Interactions, objects and processes become 'smart' or network connected</a:t>
            </a:r>
            <a:r>
              <a:rPr lang="en-US" sz="2200" dirty="0">
                <a:latin typeface="Arial"/>
                <a:cs typeface="Arial"/>
              </a:rPr>
              <a:t> </a:t>
            </a:r>
          </a:p>
          <a:p>
            <a:pPr>
              <a:spcBef>
                <a:spcPts val="0"/>
              </a:spcBef>
            </a:pPr>
            <a:r>
              <a:rPr lang="en-GB" sz="2200" dirty="0">
                <a:latin typeface="Arial"/>
                <a:cs typeface="Arial"/>
              </a:rPr>
              <a:t>Large volumes of data became available or are updated at faster rates</a:t>
            </a:r>
            <a:r>
              <a:rPr lang="en-US" sz="2200" dirty="0">
                <a:latin typeface="Arial"/>
                <a:cs typeface="Arial"/>
              </a:rPr>
              <a:t> </a:t>
            </a:r>
          </a:p>
          <a:p>
            <a:pPr>
              <a:spcBef>
                <a:spcPts val="0"/>
              </a:spcBef>
            </a:pPr>
            <a:r>
              <a:rPr lang="en-GB" sz="2200" dirty="0">
                <a:latin typeface="Arial"/>
                <a:cs typeface="Arial"/>
              </a:rPr>
              <a:t>And more!</a:t>
            </a:r>
            <a:endParaRPr lang="en-US" sz="2200" dirty="0">
              <a:latin typeface="Arial"/>
              <a:cs typeface="Arial"/>
            </a:endParaRPr>
          </a:p>
        </p:txBody>
      </p:sp>
    </p:spTree>
    <p:extLst>
      <p:ext uri="{BB962C8B-B14F-4D97-AF65-F5344CB8AC3E}">
        <p14:creationId xmlns:p14="http://schemas.microsoft.com/office/powerpoint/2010/main" val="409652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6DAF-D47D-4C4D-9713-AD25CF883CC0}"/>
              </a:ext>
            </a:extLst>
          </p:cNvPr>
          <p:cNvSpPr>
            <a:spLocks noGrp="1"/>
          </p:cNvSpPr>
          <p:nvPr>
            <p:ph type="title"/>
          </p:nvPr>
        </p:nvSpPr>
        <p:spPr/>
        <p:txBody>
          <a:bodyPr>
            <a:normAutofit/>
          </a:bodyPr>
          <a:lstStyle/>
          <a:p>
            <a:r>
              <a:rPr lang="en-GB" sz="3200" dirty="0"/>
              <a:t>Mixed Problems need Computational Social Science</a:t>
            </a:r>
          </a:p>
        </p:txBody>
      </p:sp>
      <p:sp>
        <p:nvSpPr>
          <p:cNvPr id="3" name="Content Placeholder 2">
            <a:extLst>
              <a:ext uri="{FF2B5EF4-FFF2-40B4-BE49-F238E27FC236}">
                <a16:creationId xmlns:a16="http://schemas.microsoft.com/office/drawing/2014/main" id="{7A29BF4F-30C5-4E2B-B612-BA51937FD02B}"/>
              </a:ext>
            </a:extLst>
          </p:cNvPr>
          <p:cNvSpPr>
            <a:spLocks noGrp="1"/>
          </p:cNvSpPr>
          <p:nvPr>
            <p:ph idx="1"/>
          </p:nvPr>
        </p:nvSpPr>
        <p:spPr/>
        <p:txBody>
          <a:bodyPr vert="horz" lIns="91440" tIns="45720" rIns="91440" bIns="45720" rtlCol="0" anchor="t">
            <a:normAutofit/>
          </a:bodyPr>
          <a:lstStyle/>
          <a:p>
            <a:pPr marL="0" indent="0">
              <a:spcBef>
                <a:spcPts val="0"/>
              </a:spcBef>
              <a:buNone/>
            </a:pPr>
            <a:r>
              <a:rPr lang="en-GB" sz="2200" dirty="0">
                <a:solidFill>
                  <a:srgbClr val="444444"/>
                </a:solidFill>
                <a:latin typeface="+mn-lt"/>
                <a:cs typeface="Calibri"/>
              </a:rPr>
              <a:t>Computational social science </a:t>
            </a:r>
          </a:p>
          <a:p>
            <a:pPr>
              <a:spcBef>
                <a:spcPts val="0"/>
              </a:spcBef>
            </a:pPr>
            <a:r>
              <a:rPr lang="en-GB" sz="2200" dirty="0">
                <a:solidFill>
                  <a:srgbClr val="444444"/>
                </a:solidFill>
                <a:latin typeface="+mn-lt"/>
                <a:cs typeface="Calibri"/>
              </a:rPr>
              <a:t>blends the two kinds of thinking</a:t>
            </a:r>
          </a:p>
          <a:p>
            <a:pPr>
              <a:spcBef>
                <a:spcPts val="0"/>
              </a:spcBef>
            </a:pPr>
            <a:r>
              <a:rPr lang="en-GB" sz="2200" dirty="0">
                <a:solidFill>
                  <a:srgbClr val="444444"/>
                </a:solidFill>
                <a:latin typeface="+mn-lt"/>
                <a:cs typeface="Calibri"/>
              </a:rPr>
              <a:t>is an opportunity to do socially valuable research </a:t>
            </a:r>
            <a:r>
              <a:rPr lang="en-GB" sz="2200" dirty="0" err="1">
                <a:solidFill>
                  <a:srgbClr val="444444"/>
                </a:solidFill>
                <a:latin typeface="+mn-lt"/>
                <a:cs typeface="Calibri"/>
              </a:rPr>
              <a:t>nhat</a:t>
            </a:r>
            <a:r>
              <a:rPr lang="en-GB" sz="2200" dirty="0">
                <a:solidFill>
                  <a:srgbClr val="444444"/>
                </a:solidFill>
                <a:latin typeface="+mn-lt"/>
                <a:cs typeface="Calibri"/>
              </a:rPr>
              <a:t> would not be possible without computational methods and tools (Halford &amp; Savage, 2017)</a:t>
            </a:r>
            <a:endParaRPr lang="en-US" sz="2200" dirty="0">
              <a:latin typeface="+mn-lt"/>
              <a:cs typeface="Arial"/>
            </a:endParaRPr>
          </a:p>
          <a:p>
            <a:pPr marL="0" indent="0">
              <a:spcBef>
                <a:spcPts val="0"/>
              </a:spcBef>
              <a:buNone/>
            </a:pPr>
            <a:endParaRPr lang="en-US" sz="2200" dirty="0">
              <a:latin typeface="+mn-lt"/>
              <a:cs typeface="Arial"/>
            </a:endParaRPr>
          </a:p>
          <a:p>
            <a:pPr marL="0" indent="0">
              <a:spcBef>
                <a:spcPts val="0"/>
              </a:spcBef>
              <a:buNone/>
            </a:pPr>
            <a:r>
              <a:rPr lang="en-GB" sz="2200" dirty="0">
                <a:solidFill>
                  <a:srgbClr val="444444"/>
                </a:solidFill>
                <a:latin typeface="+mn-lt"/>
                <a:cs typeface="Calibri"/>
              </a:rPr>
              <a:t>For example, computational social scientists can:</a:t>
            </a:r>
            <a:r>
              <a:rPr lang="en-US" sz="2200" dirty="0">
                <a:solidFill>
                  <a:srgbClr val="444444"/>
                </a:solidFill>
                <a:latin typeface="+mn-lt"/>
                <a:cs typeface="Calibri"/>
              </a:rPr>
              <a:t>  </a:t>
            </a:r>
            <a:endParaRPr lang="en-US" sz="2200" dirty="0">
              <a:latin typeface="+mn-lt"/>
              <a:cs typeface="Arial"/>
            </a:endParaRPr>
          </a:p>
          <a:p>
            <a:pPr>
              <a:spcBef>
                <a:spcPts val="0"/>
              </a:spcBef>
            </a:pPr>
            <a:r>
              <a:rPr lang="en-GB" sz="2200" dirty="0">
                <a:solidFill>
                  <a:srgbClr val="444444"/>
                </a:solidFill>
                <a:latin typeface="+mn-lt"/>
                <a:cs typeface="Calibri"/>
              </a:rPr>
              <a:t>Process and analyse large-scale, unstructured data</a:t>
            </a:r>
            <a:r>
              <a:rPr lang="en-US" sz="2200" dirty="0">
                <a:solidFill>
                  <a:srgbClr val="444444"/>
                </a:solidFill>
                <a:latin typeface="+mn-lt"/>
                <a:cs typeface="Calibri"/>
              </a:rPr>
              <a:t>  </a:t>
            </a:r>
            <a:endParaRPr lang="en-US" sz="2200" dirty="0">
              <a:latin typeface="+mn-lt"/>
              <a:cs typeface="Arial"/>
            </a:endParaRPr>
          </a:p>
          <a:p>
            <a:pPr>
              <a:spcBef>
                <a:spcPts val="0"/>
              </a:spcBef>
            </a:pPr>
            <a:r>
              <a:rPr lang="en-GB" sz="2200" dirty="0">
                <a:solidFill>
                  <a:srgbClr val="444444"/>
                </a:solidFill>
                <a:latin typeface="+mn-lt"/>
                <a:cs typeface="Calibri"/>
              </a:rPr>
              <a:t>Capture data generated or published in real-time</a:t>
            </a:r>
            <a:r>
              <a:rPr lang="en-US" sz="2200" dirty="0">
                <a:solidFill>
                  <a:srgbClr val="444444"/>
                </a:solidFill>
                <a:latin typeface="+mn-lt"/>
                <a:cs typeface="Calibri"/>
              </a:rPr>
              <a:t>  </a:t>
            </a:r>
            <a:endParaRPr lang="en-US" sz="2200" dirty="0">
              <a:latin typeface="+mn-lt"/>
              <a:cs typeface="Arial"/>
            </a:endParaRPr>
          </a:p>
          <a:p>
            <a:pPr>
              <a:spcBef>
                <a:spcPts val="0"/>
              </a:spcBef>
            </a:pPr>
            <a:r>
              <a:rPr lang="en-GB" sz="2200" dirty="0">
                <a:solidFill>
                  <a:srgbClr val="444444"/>
                </a:solidFill>
                <a:latin typeface="+mn-lt"/>
                <a:cs typeface="Calibri"/>
              </a:rPr>
              <a:t>Access information on new or previously unmeasurable activities or</a:t>
            </a:r>
            <a:r>
              <a:rPr lang="en-US" sz="2200" dirty="0">
                <a:solidFill>
                  <a:srgbClr val="444444"/>
                </a:solidFill>
                <a:latin typeface="+mn-lt"/>
                <a:cs typeface="Calibri"/>
              </a:rPr>
              <a:t>  </a:t>
            </a:r>
            <a:endParaRPr lang="en-US" sz="2200" dirty="0">
              <a:latin typeface="+mn-lt"/>
              <a:cs typeface="Arial"/>
            </a:endParaRPr>
          </a:p>
          <a:p>
            <a:pPr>
              <a:spcBef>
                <a:spcPts val="0"/>
              </a:spcBef>
            </a:pPr>
            <a:r>
              <a:rPr lang="en-US" sz="2200" dirty="0">
                <a:solidFill>
                  <a:srgbClr val="444444"/>
                </a:solidFill>
                <a:latin typeface="+mn-lt"/>
                <a:cs typeface="Calibri"/>
              </a:rPr>
              <a:t>Combine </a:t>
            </a:r>
            <a:r>
              <a:rPr lang="en-GB" sz="2200" dirty="0">
                <a:solidFill>
                  <a:srgbClr val="444444"/>
                </a:solidFill>
                <a:latin typeface="+mn-lt"/>
                <a:cs typeface="Calibri"/>
              </a:rPr>
              <a:t>and work with existing data on unprecedented scales and with greater dynamism and complexity</a:t>
            </a:r>
          </a:p>
          <a:p>
            <a:pPr>
              <a:spcBef>
                <a:spcPts val="0"/>
              </a:spcBef>
            </a:pPr>
            <a:endParaRPr lang="en-GB" sz="2200" dirty="0">
              <a:solidFill>
                <a:srgbClr val="444444"/>
              </a:solidFill>
              <a:latin typeface="+mn-lt"/>
              <a:cs typeface="Calibri"/>
            </a:endParaRPr>
          </a:p>
          <a:p>
            <a:pPr marL="0" indent="0">
              <a:spcBef>
                <a:spcPts val="0"/>
              </a:spcBef>
              <a:buNone/>
            </a:pPr>
            <a:r>
              <a:rPr lang="en-GB" sz="2200" dirty="0">
                <a:latin typeface="+mn-lt"/>
                <a:cs typeface="Arial"/>
              </a:rPr>
              <a:t>Thinking like humans and like computers allows research questions to be translated into computational methods and then results into effective science communication.</a:t>
            </a:r>
          </a:p>
          <a:p>
            <a:pPr>
              <a:spcBef>
                <a:spcPts val="0"/>
              </a:spcBef>
            </a:pPr>
            <a:endParaRPr lang="en-US" sz="2200" dirty="0">
              <a:latin typeface="Arial"/>
              <a:cs typeface="Arial"/>
            </a:endParaRPr>
          </a:p>
        </p:txBody>
      </p:sp>
    </p:spTree>
    <p:extLst>
      <p:ext uri="{BB962C8B-B14F-4D97-AF65-F5344CB8AC3E}">
        <p14:creationId xmlns:p14="http://schemas.microsoft.com/office/powerpoint/2010/main" val="246628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6DAF-D47D-4C4D-9713-AD25CF883CC0}"/>
              </a:ext>
            </a:extLst>
          </p:cNvPr>
          <p:cNvSpPr>
            <a:spLocks noGrp="1"/>
          </p:cNvSpPr>
          <p:nvPr>
            <p:ph type="title"/>
          </p:nvPr>
        </p:nvSpPr>
        <p:spPr/>
        <p:txBody>
          <a:bodyPr/>
          <a:lstStyle/>
          <a:p>
            <a:r>
              <a:rPr lang="en-GB" dirty="0"/>
              <a:t>Training Computational Social Scientists is a Challenge</a:t>
            </a:r>
          </a:p>
        </p:txBody>
      </p:sp>
      <p:sp>
        <p:nvSpPr>
          <p:cNvPr id="3" name="Content Placeholder 2">
            <a:extLst>
              <a:ext uri="{FF2B5EF4-FFF2-40B4-BE49-F238E27FC236}">
                <a16:creationId xmlns:a16="http://schemas.microsoft.com/office/drawing/2014/main" id="{7A29BF4F-30C5-4E2B-B612-BA51937FD02B}"/>
              </a:ext>
            </a:extLst>
          </p:cNvPr>
          <p:cNvSpPr>
            <a:spLocks noGrp="1"/>
          </p:cNvSpPr>
          <p:nvPr>
            <p:ph idx="1"/>
          </p:nvPr>
        </p:nvSpPr>
        <p:spPr/>
        <p:txBody>
          <a:bodyPr vert="horz" lIns="91440" tIns="45720" rIns="91440" bIns="45720" rtlCol="0" anchor="t">
            <a:normAutofit/>
          </a:bodyPr>
          <a:lstStyle/>
          <a:p>
            <a:pPr marL="0" indent="0">
              <a:spcBef>
                <a:spcPts val="0"/>
              </a:spcBef>
              <a:buNone/>
            </a:pPr>
            <a:r>
              <a:rPr lang="en-GB" sz="2200" dirty="0">
                <a:latin typeface="Arial"/>
                <a:cs typeface="Arial"/>
              </a:rPr>
              <a:t>Those drawn to social science by a natural inclination for abstraction, communication, subtle context, and shared societal knowledge might struggle to wrap their heads around computational methods that depend on strict rules, exclusive definitions, and extremely formal and structured processes (Jewett 1991)</a:t>
            </a:r>
            <a:endParaRPr lang="en-US" sz="2200" dirty="0">
              <a:latin typeface="Arial"/>
              <a:cs typeface="Arial"/>
            </a:endParaRPr>
          </a:p>
          <a:p>
            <a:pPr marL="0" indent="0">
              <a:spcBef>
                <a:spcPts val="0"/>
              </a:spcBef>
              <a:buNone/>
            </a:pPr>
            <a:endParaRPr lang="en-US" sz="2200" dirty="0">
              <a:latin typeface="Arial"/>
              <a:cs typeface="Arial"/>
            </a:endParaRPr>
          </a:p>
          <a:p>
            <a:pPr marL="0" indent="0">
              <a:spcBef>
                <a:spcPts val="0"/>
              </a:spcBef>
              <a:buNone/>
            </a:pPr>
            <a:r>
              <a:rPr lang="en-US" sz="2200" dirty="0">
                <a:latin typeface="Arial"/>
                <a:cs typeface="Arial"/>
              </a:rPr>
              <a:t>T</a:t>
            </a:r>
            <a:r>
              <a:rPr lang="en-GB" sz="2200" dirty="0">
                <a:latin typeface="Arial"/>
                <a:cs typeface="Arial"/>
              </a:rPr>
              <a:t>hose drawn to computational research through an intuitive grasp of how information can be logically organised, accessed and manipulated might became very frustrated by working with the relatively ill-defined, overlapping, context-dependent concepts common to social science as well as the reliance on assumption and background knowledge needed for interpretation.</a:t>
            </a:r>
            <a:endParaRPr lang="en-US" sz="2200" dirty="0">
              <a:latin typeface="Arial"/>
              <a:cs typeface="Arial"/>
            </a:endParaRPr>
          </a:p>
        </p:txBody>
      </p:sp>
    </p:spTree>
    <p:extLst>
      <p:ext uri="{BB962C8B-B14F-4D97-AF65-F5344CB8AC3E}">
        <p14:creationId xmlns:p14="http://schemas.microsoft.com/office/powerpoint/2010/main" val="307788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6DAF-D47D-4C4D-9713-AD25CF883CC0}"/>
              </a:ext>
            </a:extLst>
          </p:cNvPr>
          <p:cNvSpPr>
            <a:spLocks noGrp="1"/>
          </p:cNvSpPr>
          <p:nvPr>
            <p:ph type="title"/>
          </p:nvPr>
        </p:nvSpPr>
        <p:spPr/>
        <p:txBody>
          <a:bodyPr/>
          <a:lstStyle/>
          <a:p>
            <a:r>
              <a:rPr lang="en-GB" dirty="0"/>
              <a:t>Education and training in a Computational Social Scientific Method</a:t>
            </a:r>
          </a:p>
        </p:txBody>
      </p:sp>
      <p:sp>
        <p:nvSpPr>
          <p:cNvPr id="3" name="Content Placeholder 2">
            <a:extLst>
              <a:ext uri="{FF2B5EF4-FFF2-40B4-BE49-F238E27FC236}">
                <a16:creationId xmlns:a16="http://schemas.microsoft.com/office/drawing/2014/main" id="{7A29BF4F-30C5-4E2B-B612-BA51937FD02B}"/>
              </a:ext>
            </a:extLst>
          </p:cNvPr>
          <p:cNvSpPr>
            <a:spLocks noGrp="1"/>
          </p:cNvSpPr>
          <p:nvPr>
            <p:ph idx="1"/>
          </p:nvPr>
        </p:nvSpPr>
        <p:spPr/>
        <p:txBody>
          <a:bodyPr vert="horz" lIns="91440" tIns="45720" rIns="91440" bIns="45720" rtlCol="0" anchor="t">
            <a:noAutofit/>
          </a:bodyPr>
          <a:lstStyle/>
          <a:p>
            <a:pPr marL="0" indent="0">
              <a:spcBef>
                <a:spcPts val="0"/>
              </a:spcBef>
              <a:buNone/>
            </a:pPr>
            <a:r>
              <a:rPr lang="en-GB" sz="2200" dirty="0">
                <a:latin typeface="Arial"/>
                <a:cs typeface="Arial"/>
              </a:rPr>
              <a:t>Identify the problem - Be as clear and specific as possible about:</a:t>
            </a:r>
          </a:p>
          <a:p>
            <a:pPr>
              <a:spcBef>
                <a:spcPts val="0"/>
              </a:spcBef>
            </a:pPr>
            <a:r>
              <a:rPr lang="en-GB" sz="2200" dirty="0">
                <a:latin typeface="Arial"/>
                <a:cs typeface="Arial"/>
              </a:rPr>
              <a:t>what insight is missing, pattern needs explaining, response is interesting, etc.</a:t>
            </a:r>
          </a:p>
          <a:p>
            <a:pPr>
              <a:spcBef>
                <a:spcPts val="0"/>
              </a:spcBef>
            </a:pPr>
            <a:r>
              <a:rPr lang="en-GB" sz="2200" dirty="0">
                <a:latin typeface="Arial"/>
                <a:cs typeface="Arial"/>
              </a:rPr>
              <a:t>whose problem it is, who else is involved, and what role the researcher will play </a:t>
            </a:r>
            <a:endParaRPr lang="en-US" sz="2200" dirty="0">
              <a:latin typeface="Arial"/>
              <a:cs typeface="Arial"/>
            </a:endParaRPr>
          </a:p>
          <a:p>
            <a:pPr marL="0" indent="0">
              <a:spcBef>
                <a:spcPts val="0"/>
              </a:spcBef>
              <a:buNone/>
            </a:pPr>
            <a:endParaRPr lang="en-GB" sz="2200" dirty="0">
              <a:latin typeface="Arial"/>
              <a:cs typeface="Arial"/>
            </a:endParaRPr>
          </a:p>
          <a:p>
            <a:pPr marL="0" indent="0">
              <a:spcBef>
                <a:spcPts val="0"/>
              </a:spcBef>
              <a:buNone/>
            </a:pPr>
            <a:r>
              <a:rPr lang="en-GB" sz="2200" dirty="0">
                <a:latin typeface="Arial"/>
                <a:cs typeface="Arial"/>
              </a:rPr>
              <a:t>Explore and decompose the problem</a:t>
            </a:r>
            <a:r>
              <a:rPr lang="en-US" sz="2200" dirty="0">
                <a:latin typeface="Arial"/>
                <a:cs typeface="Arial"/>
              </a:rPr>
              <a:t> - G</a:t>
            </a:r>
            <a:r>
              <a:rPr lang="en-GB" sz="2200" dirty="0" err="1">
                <a:latin typeface="Arial"/>
                <a:cs typeface="Arial"/>
              </a:rPr>
              <a:t>ather</a:t>
            </a:r>
            <a:r>
              <a:rPr lang="en-GB" sz="2200" dirty="0">
                <a:latin typeface="Arial"/>
                <a:cs typeface="Arial"/>
              </a:rPr>
              <a:t> relevant information and perspectives</a:t>
            </a:r>
          </a:p>
          <a:p>
            <a:pPr>
              <a:spcBef>
                <a:spcPts val="0"/>
              </a:spcBef>
            </a:pPr>
            <a:r>
              <a:rPr lang="en-GB" sz="2200" dirty="0">
                <a:latin typeface="Arial"/>
                <a:cs typeface="Arial"/>
              </a:rPr>
              <a:t>through surveys, observation, literature reviews, web-scraping, app creation, etc. </a:t>
            </a:r>
          </a:p>
          <a:p>
            <a:pPr>
              <a:spcBef>
                <a:spcPts val="0"/>
              </a:spcBef>
            </a:pPr>
            <a:r>
              <a:rPr lang="en-GB" sz="2200" dirty="0">
                <a:latin typeface="Arial"/>
                <a:cs typeface="Arial"/>
              </a:rPr>
              <a:t>Clarifying sub-problems, processes, relationships, simplifications or assumptions</a:t>
            </a:r>
            <a:endParaRPr lang="en-US" sz="2200" dirty="0">
              <a:latin typeface="Arial"/>
              <a:cs typeface="Arial"/>
            </a:endParaRPr>
          </a:p>
          <a:p>
            <a:pPr>
              <a:spcBef>
                <a:spcPts val="0"/>
              </a:spcBef>
            </a:pPr>
            <a:endParaRPr lang="en-US" sz="2200" dirty="0">
              <a:latin typeface="Arial"/>
              <a:cs typeface="Arial"/>
            </a:endParaRPr>
          </a:p>
          <a:p>
            <a:pPr marL="0" indent="0">
              <a:spcBef>
                <a:spcPts val="0"/>
              </a:spcBef>
              <a:buNone/>
            </a:pPr>
            <a:r>
              <a:rPr lang="en-GB" sz="2200" dirty="0">
                <a:latin typeface="Arial"/>
                <a:cs typeface="Arial"/>
              </a:rPr>
              <a:t>Concept formalization</a:t>
            </a:r>
            <a:r>
              <a:rPr lang="en-US" sz="2200" dirty="0">
                <a:latin typeface="Arial"/>
                <a:cs typeface="Arial"/>
              </a:rPr>
              <a:t> – </a:t>
            </a:r>
            <a:r>
              <a:rPr lang="en-GB" sz="2200" dirty="0">
                <a:latin typeface="Arial"/>
                <a:cs typeface="Arial"/>
              </a:rPr>
              <a:t>Make all concepts and processes </a:t>
            </a:r>
          </a:p>
          <a:p>
            <a:pPr>
              <a:spcBef>
                <a:spcPts val="0"/>
              </a:spcBef>
            </a:pPr>
            <a:r>
              <a:rPr lang="en-GB" sz="2200" dirty="0">
                <a:latin typeface="Arial"/>
                <a:cs typeface="Arial"/>
              </a:rPr>
              <a:t>explicit, formal, and computer-understandable </a:t>
            </a:r>
          </a:p>
          <a:p>
            <a:pPr>
              <a:spcBef>
                <a:spcPts val="0"/>
              </a:spcBef>
            </a:pPr>
            <a:r>
              <a:rPr lang="en-GB" sz="2200" dirty="0">
                <a:latin typeface="Arial"/>
                <a:cs typeface="Arial"/>
              </a:rPr>
              <a:t>as well as human-understandable. </a:t>
            </a:r>
            <a:endParaRPr lang="en-US" sz="2200" dirty="0">
              <a:latin typeface="Arial"/>
              <a:cs typeface="Arial"/>
            </a:endParaRPr>
          </a:p>
          <a:p>
            <a:pPr>
              <a:spcBef>
                <a:spcPts val="0"/>
              </a:spcBef>
            </a:pPr>
            <a:endParaRPr lang="en-US" sz="2200" dirty="0">
              <a:latin typeface="Arial"/>
              <a:cs typeface="Arial"/>
            </a:endParaRPr>
          </a:p>
          <a:p>
            <a:pPr marL="0" indent="0">
              <a:spcBef>
                <a:spcPts val="0"/>
              </a:spcBef>
              <a:buNone/>
            </a:pPr>
            <a:r>
              <a:rPr lang="en-GB" sz="2200" dirty="0">
                <a:latin typeface="Arial"/>
                <a:cs typeface="Arial"/>
              </a:rPr>
              <a:t>Data collection, software implementation and verification</a:t>
            </a:r>
            <a:r>
              <a:rPr lang="en-US" sz="2200" dirty="0">
                <a:latin typeface="Arial"/>
                <a:cs typeface="Arial"/>
              </a:rPr>
              <a:t> - Use </a:t>
            </a:r>
          </a:p>
          <a:p>
            <a:pPr>
              <a:spcBef>
                <a:spcPts val="0"/>
              </a:spcBef>
            </a:pPr>
            <a:r>
              <a:rPr lang="en-GB" sz="2200" dirty="0">
                <a:latin typeface="Arial"/>
                <a:cs typeface="Arial"/>
              </a:rPr>
              <a:t>an appropriate computational method(s) for the specific research</a:t>
            </a:r>
          </a:p>
          <a:p>
            <a:pPr>
              <a:spcBef>
                <a:spcPts val="0"/>
              </a:spcBef>
            </a:pPr>
            <a:r>
              <a:rPr lang="en-GB" sz="2200" dirty="0">
                <a:latin typeface="Arial"/>
                <a:cs typeface="Arial"/>
              </a:rPr>
              <a:t>Verification tests to ensure concepts translated correctly into software.</a:t>
            </a:r>
          </a:p>
        </p:txBody>
      </p:sp>
    </p:spTree>
    <p:extLst>
      <p:ext uri="{BB962C8B-B14F-4D97-AF65-F5344CB8AC3E}">
        <p14:creationId xmlns:p14="http://schemas.microsoft.com/office/powerpoint/2010/main" val="338988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6DAF-D47D-4C4D-9713-AD25CF883CC0}"/>
              </a:ext>
            </a:extLst>
          </p:cNvPr>
          <p:cNvSpPr>
            <a:spLocks noGrp="1"/>
          </p:cNvSpPr>
          <p:nvPr>
            <p:ph type="title"/>
          </p:nvPr>
        </p:nvSpPr>
        <p:spPr/>
        <p:txBody>
          <a:bodyPr/>
          <a:lstStyle/>
          <a:p>
            <a:r>
              <a:rPr lang="en-GB" dirty="0"/>
              <a:t>More Computational Social Scientific Method</a:t>
            </a:r>
          </a:p>
        </p:txBody>
      </p:sp>
      <p:sp>
        <p:nvSpPr>
          <p:cNvPr id="3" name="Content Placeholder 2">
            <a:extLst>
              <a:ext uri="{FF2B5EF4-FFF2-40B4-BE49-F238E27FC236}">
                <a16:creationId xmlns:a16="http://schemas.microsoft.com/office/drawing/2014/main" id="{7A29BF4F-30C5-4E2B-B612-BA51937FD02B}"/>
              </a:ext>
            </a:extLst>
          </p:cNvPr>
          <p:cNvSpPr>
            <a:spLocks noGrp="1"/>
          </p:cNvSpPr>
          <p:nvPr>
            <p:ph idx="1"/>
          </p:nvPr>
        </p:nvSpPr>
        <p:spPr/>
        <p:txBody>
          <a:bodyPr vert="horz" lIns="91440" tIns="45720" rIns="91440" bIns="45720" rtlCol="0" anchor="t">
            <a:noAutofit/>
          </a:bodyPr>
          <a:lstStyle/>
          <a:p>
            <a:pPr marL="0" indent="0">
              <a:spcBef>
                <a:spcPts val="0"/>
              </a:spcBef>
              <a:buNone/>
            </a:pPr>
            <a:r>
              <a:rPr lang="en-GB" sz="2200" dirty="0">
                <a:latin typeface="Arial"/>
                <a:cs typeface="Arial"/>
              </a:rPr>
              <a:t>Experimentation and/or data analysis</a:t>
            </a:r>
            <a:r>
              <a:rPr lang="en-US" sz="2200" dirty="0">
                <a:latin typeface="Arial"/>
                <a:cs typeface="Arial"/>
              </a:rPr>
              <a:t>  - Do the work</a:t>
            </a:r>
          </a:p>
          <a:p>
            <a:pPr>
              <a:spcBef>
                <a:spcPts val="0"/>
              </a:spcBef>
            </a:pPr>
            <a:r>
              <a:rPr lang="en-GB" sz="2200" dirty="0">
                <a:latin typeface="Arial"/>
                <a:cs typeface="Arial"/>
              </a:rPr>
              <a:t>Run experiments, create models, build simulations, analyse data, do the thing, etc.</a:t>
            </a:r>
          </a:p>
          <a:p>
            <a:pPr>
              <a:spcBef>
                <a:spcPts val="0"/>
              </a:spcBef>
            </a:pPr>
            <a:r>
              <a:rPr lang="en-GB" sz="2200" dirty="0">
                <a:latin typeface="Arial"/>
                <a:cs typeface="Arial"/>
              </a:rPr>
              <a:t>Identify and visualise patterns, reveal and interpret results or explain outcomes. </a:t>
            </a:r>
            <a:endParaRPr lang="en-US" sz="2200" dirty="0">
              <a:latin typeface="Arial"/>
              <a:cs typeface="Arial"/>
            </a:endParaRPr>
          </a:p>
          <a:p>
            <a:pPr>
              <a:spcBef>
                <a:spcPts val="0"/>
              </a:spcBef>
            </a:pPr>
            <a:endParaRPr lang="en-US" sz="2200" dirty="0">
              <a:latin typeface="Arial"/>
              <a:cs typeface="Arial"/>
            </a:endParaRPr>
          </a:p>
          <a:p>
            <a:pPr marL="0" indent="0">
              <a:spcBef>
                <a:spcPts val="0"/>
              </a:spcBef>
              <a:buNone/>
            </a:pPr>
            <a:r>
              <a:rPr lang="en-GB" sz="2200" dirty="0">
                <a:latin typeface="Arial"/>
                <a:cs typeface="Arial"/>
              </a:rPr>
              <a:t>Discussion, policy recommendations, etc.</a:t>
            </a:r>
            <a:r>
              <a:rPr lang="en-US" sz="2200" dirty="0">
                <a:latin typeface="Arial"/>
                <a:cs typeface="Arial"/>
              </a:rPr>
              <a:t>  - Draw conclusions about </a:t>
            </a:r>
          </a:p>
          <a:p>
            <a:pPr>
              <a:spcBef>
                <a:spcPts val="0"/>
              </a:spcBef>
            </a:pPr>
            <a:r>
              <a:rPr lang="en-US" sz="2200" dirty="0">
                <a:latin typeface="Arial"/>
                <a:cs typeface="Arial"/>
              </a:rPr>
              <a:t>how the work relates to the original problem, </a:t>
            </a:r>
          </a:p>
          <a:p>
            <a:pPr>
              <a:spcBef>
                <a:spcPts val="0"/>
              </a:spcBef>
            </a:pPr>
            <a:r>
              <a:rPr lang="en-US" sz="2200" dirty="0">
                <a:latin typeface="Arial"/>
                <a:cs typeface="Arial"/>
              </a:rPr>
              <a:t>how they reveal further problems, or what future research might need to be done</a:t>
            </a:r>
          </a:p>
          <a:p>
            <a:pPr>
              <a:spcBef>
                <a:spcPts val="0"/>
              </a:spcBef>
            </a:pPr>
            <a:endParaRPr lang="en-US" sz="2200" dirty="0">
              <a:latin typeface="Arial"/>
              <a:cs typeface="Arial"/>
            </a:endParaRPr>
          </a:p>
          <a:p>
            <a:pPr marL="0" indent="0">
              <a:spcBef>
                <a:spcPts val="0"/>
              </a:spcBef>
              <a:buNone/>
            </a:pPr>
            <a:r>
              <a:rPr lang="en-GB" sz="2200" dirty="0">
                <a:latin typeface="Arial"/>
                <a:cs typeface="Arial"/>
              </a:rPr>
              <a:t>Communicate, publish, and present </a:t>
            </a:r>
            <a:r>
              <a:rPr lang="en-US" sz="2200" dirty="0">
                <a:latin typeface="Arial"/>
                <a:cs typeface="Arial"/>
              </a:rPr>
              <a:t>  - C</a:t>
            </a:r>
            <a:r>
              <a:rPr lang="en-GB" sz="2200" dirty="0" err="1">
                <a:latin typeface="Arial"/>
                <a:cs typeface="Arial"/>
              </a:rPr>
              <a:t>learly</a:t>
            </a:r>
            <a:r>
              <a:rPr lang="en-GB" sz="2200" dirty="0">
                <a:latin typeface="Arial"/>
                <a:cs typeface="Arial"/>
              </a:rPr>
              <a:t> communicate previous steps to </a:t>
            </a:r>
          </a:p>
          <a:p>
            <a:pPr>
              <a:spcBef>
                <a:spcPts val="0"/>
              </a:spcBef>
            </a:pPr>
            <a:r>
              <a:rPr lang="en-GB" sz="2200" dirty="0">
                <a:latin typeface="Arial"/>
                <a:cs typeface="Arial"/>
              </a:rPr>
              <a:t>scientific and lay audiences </a:t>
            </a:r>
          </a:p>
          <a:p>
            <a:pPr>
              <a:spcBef>
                <a:spcPts val="0"/>
              </a:spcBef>
            </a:pPr>
            <a:r>
              <a:rPr lang="en-GB" sz="2200" dirty="0">
                <a:latin typeface="Arial"/>
                <a:cs typeface="Arial"/>
              </a:rPr>
              <a:t>For both short term publication and long term engagement</a:t>
            </a:r>
            <a:endParaRPr lang="en-US" sz="2200" dirty="0">
              <a:latin typeface="Arial"/>
              <a:cs typeface="Arial"/>
            </a:endParaRPr>
          </a:p>
          <a:p>
            <a:pPr>
              <a:spcBef>
                <a:spcPts val="0"/>
              </a:spcBef>
            </a:pPr>
            <a:endParaRPr lang="en-US" sz="2200" dirty="0">
              <a:latin typeface="Arial"/>
              <a:cs typeface="Arial"/>
            </a:endParaRPr>
          </a:p>
          <a:p>
            <a:pPr marL="0" indent="0">
              <a:spcBef>
                <a:spcPts val="0"/>
              </a:spcBef>
              <a:buNone/>
            </a:pPr>
            <a:r>
              <a:rPr lang="en-GB" sz="2200" dirty="0">
                <a:latin typeface="Arial"/>
                <a:cs typeface="Arial"/>
              </a:rPr>
              <a:t>Sharing, document, validate</a:t>
            </a:r>
            <a:r>
              <a:rPr lang="en-US" sz="2200" dirty="0">
                <a:latin typeface="Arial"/>
                <a:cs typeface="Arial"/>
              </a:rPr>
              <a:t>  - </a:t>
            </a:r>
            <a:r>
              <a:rPr lang="en-GB" sz="2200" dirty="0">
                <a:latin typeface="Arial"/>
                <a:cs typeface="Arial"/>
              </a:rPr>
              <a:t>Ensure a transparent and well documented workflow to</a:t>
            </a:r>
          </a:p>
          <a:p>
            <a:pPr>
              <a:spcBef>
                <a:spcPts val="0"/>
              </a:spcBef>
            </a:pPr>
            <a:r>
              <a:rPr lang="en-GB" sz="2200" dirty="0">
                <a:latin typeface="Arial"/>
                <a:cs typeface="Arial"/>
              </a:rPr>
              <a:t>allow other researchers to understand and validate the research</a:t>
            </a:r>
          </a:p>
          <a:p>
            <a:pPr>
              <a:spcBef>
                <a:spcPts val="0"/>
              </a:spcBef>
            </a:pPr>
            <a:r>
              <a:rPr lang="en-GB" sz="2200" dirty="0">
                <a:latin typeface="Arial"/>
                <a:cs typeface="Arial"/>
              </a:rPr>
              <a:t>by providing access to code and data when possible</a:t>
            </a:r>
            <a:endParaRPr lang="en-US" sz="2200" dirty="0">
              <a:latin typeface="Arial"/>
              <a:cs typeface="Arial"/>
            </a:endParaRPr>
          </a:p>
        </p:txBody>
      </p:sp>
    </p:spTree>
    <p:extLst>
      <p:ext uri="{BB962C8B-B14F-4D97-AF65-F5344CB8AC3E}">
        <p14:creationId xmlns:p14="http://schemas.microsoft.com/office/powerpoint/2010/main" val="313034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6DAF-D47D-4C4D-9713-AD25CF883CC0}"/>
              </a:ext>
            </a:extLst>
          </p:cNvPr>
          <p:cNvSpPr>
            <a:spLocks noGrp="1"/>
          </p:cNvSpPr>
          <p:nvPr>
            <p:ph type="title"/>
          </p:nvPr>
        </p:nvSpPr>
        <p:spPr/>
        <p:txBody>
          <a:bodyPr>
            <a:normAutofit/>
          </a:bodyPr>
          <a:lstStyle/>
          <a:p>
            <a:r>
              <a:rPr lang="en-GB" sz="3200" dirty="0"/>
              <a:t>Important to Note</a:t>
            </a:r>
          </a:p>
        </p:txBody>
      </p:sp>
      <p:sp>
        <p:nvSpPr>
          <p:cNvPr id="3" name="Content Placeholder 2">
            <a:extLst>
              <a:ext uri="{FF2B5EF4-FFF2-40B4-BE49-F238E27FC236}">
                <a16:creationId xmlns:a16="http://schemas.microsoft.com/office/drawing/2014/main" id="{7A29BF4F-30C5-4E2B-B612-BA51937FD02B}"/>
              </a:ext>
            </a:extLst>
          </p:cNvPr>
          <p:cNvSpPr>
            <a:spLocks noGrp="1"/>
          </p:cNvSpPr>
          <p:nvPr>
            <p:ph idx="1"/>
          </p:nvPr>
        </p:nvSpPr>
        <p:spPr/>
        <p:txBody>
          <a:bodyPr vert="horz" lIns="91440" tIns="45720" rIns="91440" bIns="45720" rtlCol="0" anchor="t">
            <a:normAutofit/>
          </a:bodyPr>
          <a:lstStyle/>
          <a:p>
            <a:pPr marL="0" indent="0">
              <a:spcBef>
                <a:spcPts val="0"/>
              </a:spcBef>
              <a:buNone/>
            </a:pPr>
            <a:r>
              <a:rPr lang="en-GB" sz="2200" dirty="0">
                <a:latin typeface="Arial"/>
                <a:cs typeface="Arial"/>
              </a:rPr>
              <a:t>These steps are NOT LINEAR and some will require many ITERATIONS. </a:t>
            </a:r>
          </a:p>
          <a:p>
            <a:pPr marL="0" indent="0">
              <a:spcBef>
                <a:spcPts val="0"/>
              </a:spcBef>
              <a:buNone/>
            </a:pPr>
            <a:endParaRPr lang="en-GB" sz="2200" dirty="0">
              <a:latin typeface="Arial"/>
              <a:cs typeface="Arial"/>
            </a:endParaRPr>
          </a:p>
          <a:p>
            <a:pPr marL="0" indent="0">
              <a:spcBef>
                <a:spcPts val="0"/>
              </a:spcBef>
              <a:buNone/>
            </a:pPr>
            <a:r>
              <a:rPr lang="en-GB" sz="2200" dirty="0">
                <a:latin typeface="Arial"/>
                <a:cs typeface="Arial"/>
              </a:rPr>
              <a:t>Documentation is best seen as applying to all other steps, rather than a thing to do at the end.</a:t>
            </a:r>
          </a:p>
          <a:p>
            <a:pPr marL="0" indent="0">
              <a:spcBef>
                <a:spcPts val="0"/>
              </a:spcBef>
              <a:buNone/>
            </a:pPr>
            <a:endParaRPr lang="en-GB" sz="2200" dirty="0">
              <a:latin typeface="Arial"/>
              <a:cs typeface="Arial"/>
            </a:endParaRPr>
          </a:p>
          <a:p>
            <a:pPr marL="0" indent="0">
              <a:spcBef>
                <a:spcPts val="0"/>
              </a:spcBef>
              <a:buNone/>
            </a:pPr>
            <a:endParaRPr lang="en-GB" sz="2200" dirty="0">
              <a:latin typeface="Arial"/>
              <a:cs typeface="Arial"/>
            </a:endParaRPr>
          </a:p>
          <a:p>
            <a:pPr marL="0" indent="0">
              <a:spcBef>
                <a:spcPts val="0"/>
              </a:spcBef>
              <a:buNone/>
            </a:pPr>
            <a:endParaRPr lang="en-US" sz="2200" dirty="0">
              <a:latin typeface="Arial"/>
              <a:cs typeface="Arial"/>
            </a:endParaRPr>
          </a:p>
        </p:txBody>
      </p:sp>
    </p:spTree>
    <p:extLst>
      <p:ext uri="{BB962C8B-B14F-4D97-AF65-F5344CB8AC3E}">
        <p14:creationId xmlns:p14="http://schemas.microsoft.com/office/powerpoint/2010/main" val="428053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6DAF-D47D-4C4D-9713-AD25CF883CC0}"/>
              </a:ext>
            </a:extLst>
          </p:cNvPr>
          <p:cNvSpPr>
            <a:spLocks noGrp="1"/>
          </p:cNvSpPr>
          <p:nvPr>
            <p:ph type="title"/>
          </p:nvPr>
        </p:nvSpPr>
        <p:spPr/>
        <p:txBody>
          <a:bodyPr>
            <a:normAutofit/>
          </a:bodyPr>
          <a:lstStyle/>
          <a:p>
            <a:r>
              <a:rPr lang="en-GB" sz="3200" dirty="0"/>
              <a:t>Future Considerations</a:t>
            </a:r>
          </a:p>
        </p:txBody>
      </p:sp>
      <p:sp>
        <p:nvSpPr>
          <p:cNvPr id="3" name="Content Placeholder 2">
            <a:extLst>
              <a:ext uri="{FF2B5EF4-FFF2-40B4-BE49-F238E27FC236}">
                <a16:creationId xmlns:a16="http://schemas.microsoft.com/office/drawing/2014/main" id="{7A29BF4F-30C5-4E2B-B612-BA51937FD02B}"/>
              </a:ext>
            </a:extLst>
          </p:cNvPr>
          <p:cNvSpPr>
            <a:spLocks noGrp="1"/>
          </p:cNvSpPr>
          <p:nvPr>
            <p:ph idx="1"/>
          </p:nvPr>
        </p:nvSpPr>
        <p:spPr/>
        <p:txBody>
          <a:bodyPr vert="horz" lIns="91440" tIns="45720" rIns="91440" bIns="45720" rtlCol="0" anchor="t">
            <a:normAutofit/>
          </a:bodyPr>
          <a:lstStyle/>
          <a:p>
            <a:pPr marL="0" indent="0">
              <a:spcBef>
                <a:spcPts val="0"/>
              </a:spcBef>
              <a:buNone/>
            </a:pPr>
            <a:r>
              <a:rPr lang="en-US" sz="2200" dirty="0">
                <a:latin typeface="Arial"/>
                <a:cs typeface="Arial"/>
              </a:rPr>
              <a:t>At what age is best to teach the different skills?</a:t>
            </a:r>
          </a:p>
          <a:p>
            <a:pPr marL="0" indent="0">
              <a:spcBef>
                <a:spcPts val="0"/>
              </a:spcBef>
              <a:buNone/>
            </a:pPr>
            <a:endParaRPr lang="en-US" sz="2200" dirty="0">
              <a:latin typeface="Arial"/>
              <a:cs typeface="Arial"/>
            </a:endParaRPr>
          </a:p>
          <a:p>
            <a:pPr marL="0" indent="0">
              <a:spcBef>
                <a:spcPts val="0"/>
              </a:spcBef>
              <a:buNone/>
            </a:pPr>
            <a:r>
              <a:rPr lang="en-US" sz="2200" dirty="0">
                <a:latin typeface="Arial"/>
                <a:cs typeface="Arial"/>
              </a:rPr>
              <a:t>Does the order in which they are </a:t>
            </a:r>
            <a:r>
              <a:rPr lang="en-US" sz="2200" dirty="0" err="1">
                <a:latin typeface="Arial"/>
                <a:cs typeface="Arial"/>
              </a:rPr>
              <a:t>leart</a:t>
            </a:r>
            <a:r>
              <a:rPr lang="en-US" sz="2200" dirty="0">
                <a:latin typeface="Arial"/>
                <a:cs typeface="Arial"/>
              </a:rPr>
              <a:t> matter?</a:t>
            </a:r>
          </a:p>
          <a:p>
            <a:pPr marL="0" indent="0">
              <a:spcBef>
                <a:spcPts val="0"/>
              </a:spcBef>
              <a:buNone/>
            </a:pPr>
            <a:endParaRPr lang="en-US" sz="2200" dirty="0">
              <a:latin typeface="Arial"/>
              <a:cs typeface="Arial"/>
            </a:endParaRPr>
          </a:p>
          <a:p>
            <a:pPr marL="0" indent="0">
              <a:spcBef>
                <a:spcPts val="0"/>
              </a:spcBef>
              <a:buNone/>
            </a:pPr>
            <a:r>
              <a:rPr lang="en-US" sz="2200" dirty="0">
                <a:latin typeface="Arial"/>
                <a:cs typeface="Arial"/>
              </a:rPr>
              <a:t>What is the acceptable minimum level of each skill set that allows for effective collaboration on computational social science research projects?</a:t>
            </a:r>
          </a:p>
          <a:p>
            <a:pPr marL="0" indent="0">
              <a:spcBef>
                <a:spcPts val="0"/>
              </a:spcBef>
              <a:buNone/>
            </a:pPr>
            <a:endParaRPr lang="en-US" sz="2200" dirty="0">
              <a:latin typeface="Arial"/>
              <a:cs typeface="Arial"/>
            </a:endParaRPr>
          </a:p>
          <a:p>
            <a:pPr marL="0" indent="0">
              <a:spcBef>
                <a:spcPts val="0"/>
              </a:spcBef>
              <a:buNone/>
            </a:pPr>
            <a:r>
              <a:rPr lang="en-US" sz="2200" dirty="0">
                <a:latin typeface="Arial"/>
                <a:cs typeface="Arial"/>
              </a:rPr>
              <a:t>What are good ways to balance generalist and specialist skills in collaborative projects?</a:t>
            </a:r>
          </a:p>
          <a:p>
            <a:pPr marL="0" indent="0">
              <a:spcBef>
                <a:spcPts val="0"/>
              </a:spcBef>
              <a:buNone/>
            </a:pPr>
            <a:endParaRPr lang="en-US" sz="2200" dirty="0">
              <a:latin typeface="Arial"/>
              <a:cs typeface="Arial"/>
            </a:endParaRPr>
          </a:p>
          <a:p>
            <a:pPr marL="0" indent="0">
              <a:spcBef>
                <a:spcPts val="0"/>
              </a:spcBef>
              <a:buNone/>
            </a:pPr>
            <a:r>
              <a:rPr lang="en-US" sz="2200" dirty="0">
                <a:latin typeface="Arial"/>
                <a:cs typeface="Arial"/>
              </a:rPr>
              <a:t>Are there other steps to include in a computational social scientific method or other skills that need to be taught?</a:t>
            </a:r>
          </a:p>
        </p:txBody>
      </p:sp>
    </p:spTree>
    <p:extLst>
      <p:ext uri="{BB962C8B-B14F-4D97-AF65-F5344CB8AC3E}">
        <p14:creationId xmlns:p14="http://schemas.microsoft.com/office/powerpoint/2010/main" val="3559989262"/>
      </p:ext>
    </p:extLst>
  </p:cSld>
  <p:clrMapOvr>
    <a:masterClrMapping/>
  </p:clrMapOvr>
</p:sld>
</file>

<file path=ppt/theme/theme1.xml><?xml version="1.0" encoding="utf-8"?>
<a:theme xmlns:a="http://schemas.openxmlformats.org/drawingml/2006/main" name="UKDS_UK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KDS-PPT">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A33AB7F-3AF2-4A92-BC4D-CA763E3DBF3C}" vid="{99DD1193-940B-4805-AE9D-933ABA50BE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D5F373B85FCF47AAFC80BC7D80700A" ma:contentTypeVersion="12" ma:contentTypeDescription="Create a new document." ma:contentTypeScope="" ma:versionID="0fa676acea34f85b33eda98ec8b69cc0">
  <xsd:schema xmlns:xsd="http://www.w3.org/2001/XMLSchema" xmlns:xs="http://www.w3.org/2001/XMLSchema" xmlns:p="http://schemas.microsoft.com/office/2006/metadata/properties" xmlns:ns2="28b91107-4a81-451c-84f7-f52706813e27" xmlns:ns3="1d2e6339-9963-4444-b0f2-be5dad007de0" targetNamespace="http://schemas.microsoft.com/office/2006/metadata/properties" ma:root="true" ma:fieldsID="c0f5b59ac3ceff5367a6028a8a8c1a5f" ns2:_="" ns3:_="">
    <xsd:import namespace="28b91107-4a81-451c-84f7-f52706813e27"/>
    <xsd:import namespace="1d2e6339-9963-4444-b0f2-be5dad007d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91107-4a81-451c-84f7-f52706813e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2e6339-9963-4444-b0f2-be5dad007d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d2e6339-9963-4444-b0f2-be5dad007de0">
      <UserInfo>
        <DisplayName/>
        <AccountId xsi:nil="true"/>
        <AccountType/>
      </UserInfo>
    </SharedWithUsers>
  </documentManagement>
</p:properties>
</file>

<file path=customXml/itemProps1.xml><?xml version="1.0" encoding="utf-8"?>
<ds:datastoreItem xmlns:ds="http://schemas.openxmlformats.org/officeDocument/2006/customXml" ds:itemID="{DD3B174C-DBC9-4888-9AF9-A60387584361}">
  <ds:schemaRefs>
    <ds:schemaRef ds:uri="http://schemas.microsoft.com/sharepoint/v3/contenttype/forms"/>
  </ds:schemaRefs>
</ds:datastoreItem>
</file>

<file path=customXml/itemProps2.xml><?xml version="1.0" encoding="utf-8"?>
<ds:datastoreItem xmlns:ds="http://schemas.openxmlformats.org/officeDocument/2006/customXml" ds:itemID="{3E3D5102-4204-4FFB-980D-9CFDFFBBA3D6}">
  <ds:schemaRefs>
    <ds:schemaRef ds:uri="1d2e6339-9963-4444-b0f2-be5dad007de0"/>
    <ds:schemaRef ds:uri="28b91107-4a81-451c-84f7-f52706813e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B8E1DD7-0B99-4327-9368-BD8E487AC03D}">
  <ds:schemaRefs>
    <ds:schemaRef ds:uri="http://schemas.microsoft.com/office/2006/documentManagement/types"/>
    <ds:schemaRef ds:uri="http://www.w3.org/XML/1998/namespace"/>
    <ds:schemaRef ds:uri="http://purl.org/dc/elements/1.1/"/>
    <ds:schemaRef ds:uri="http://schemas.microsoft.com/office/infopath/2007/PartnerControls"/>
    <ds:schemaRef ds:uri="28b91107-4a81-451c-84f7-f52706813e27"/>
    <ds:schemaRef ds:uri="http://purl.org/dc/dcmitype/"/>
    <ds:schemaRef ds:uri="http://purl.org/dc/terms/"/>
    <ds:schemaRef ds:uri="http://schemas.openxmlformats.org/package/2006/metadata/core-properties"/>
    <ds:schemaRef ds:uri="1d2e6339-9963-4444-b0f2-be5dad007de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UKDS_UKDA</Template>
  <TotalTime>59</TotalTime>
  <Words>918</Words>
  <Application>Microsoft Office PowerPoint</Application>
  <PresentationFormat>Widescreen</PresentationFormat>
  <Paragraphs>111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UKDS_UKDA</vt:lpstr>
      <vt:lpstr>Thinking like a computational social scientist: Organising thoughts and organising data</vt:lpstr>
      <vt:lpstr>Social Scientists and Computer Scientists are different</vt:lpstr>
      <vt:lpstr>Some Problems Need Both Kinds of Thinking</vt:lpstr>
      <vt:lpstr>Mixed Problems need Computational Social Science</vt:lpstr>
      <vt:lpstr>Training Computational Social Scientists is a Challenge</vt:lpstr>
      <vt:lpstr>Education and training in a Computational Social Scientific Method</vt:lpstr>
      <vt:lpstr>More Computational Social Scientific Method</vt:lpstr>
      <vt:lpstr>Important to Note</vt:lpstr>
      <vt:lpstr>Future Considerations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Parkes</dc:creator>
  <cp:lastModifiedBy>Julia Kasmire</cp:lastModifiedBy>
  <cp:revision>613</cp:revision>
  <dcterms:created xsi:type="dcterms:W3CDTF">2018-09-28T14:14:24Z</dcterms:created>
  <dcterms:modified xsi:type="dcterms:W3CDTF">2020-10-23T12:43:12Z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0x01010082D5F373B85FCF47AAFC80BC7D80700A</vt:lpwstr>
  </property>
  <property fmtid="{D5CDD505-2E9C-101B-9397-08002B2CF9AE}" pid="3" name="Order">
    <vt:r8>31900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